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9" r:id="rId3"/>
    <p:sldId id="270" r:id="rId4"/>
    <p:sldId id="262" r:id="rId5"/>
    <p:sldId id="263" r:id="rId6"/>
    <p:sldId id="264" r:id="rId7"/>
    <p:sldId id="271" r:id="rId8"/>
    <p:sldId id="266" r:id="rId9"/>
    <p:sldId id="274" r:id="rId10"/>
    <p:sldId id="268" r:id="rId11"/>
    <p:sldId id="272" r:id="rId12"/>
    <p:sldId id="273" r:id="rId13"/>
    <p:sldId id="267" r:id="rId14"/>
  </p:sldIdLst>
  <p:sldSz cx="88788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7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777877"/>
    <a:srgbClr val="636463"/>
    <a:srgbClr val="42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5"/>
    <p:restoredTop sz="94368"/>
  </p:normalViewPr>
  <p:slideViewPr>
    <p:cSldViewPr snapToGrid="0" snapToObjects="1">
      <p:cViewPr varScale="1">
        <p:scale>
          <a:sx n="135" d="100"/>
          <a:sy n="135" d="100"/>
        </p:scale>
        <p:origin x="-1176" y="-112"/>
      </p:cViewPr>
      <p:guideLst>
        <p:guide orient="horz" pos="2160"/>
        <p:guide pos="27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BC093-0674-CC49-935B-A8B50AA7BAE1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478323A-FB31-6542-9A05-C3FEDA7ED6E8}">
      <dgm:prSet phldrT="[Texte]" custT="1"/>
      <dgm:spPr>
        <a:ln>
          <a:solidFill>
            <a:srgbClr val="636463"/>
          </a:solidFill>
        </a:ln>
      </dgm:spPr>
      <dgm:t>
        <a:bodyPr/>
        <a:lstStyle/>
        <a:p>
          <a:r>
            <a:rPr lang="fr-FR" sz="1800" b="1" dirty="0" smtClean="0">
              <a:latin typeface="Aller"/>
              <a:cs typeface="Aller"/>
            </a:rPr>
            <a:t>La Coop fédérée</a:t>
          </a:r>
        </a:p>
        <a:p>
          <a:r>
            <a:rPr lang="fr-FR" sz="1800" b="1" dirty="0" smtClean="0">
              <a:latin typeface="Aller"/>
              <a:cs typeface="Aller"/>
            </a:rPr>
            <a:t>Division Détail</a:t>
          </a:r>
          <a:endParaRPr lang="fr-FR" sz="1800" b="1" dirty="0">
            <a:latin typeface="Aller"/>
            <a:cs typeface="Aller"/>
          </a:endParaRPr>
        </a:p>
      </dgm:t>
    </dgm:pt>
    <dgm:pt modelId="{BD517471-48B3-C749-B735-C59D602B7399}" type="parTrans" cxnId="{260D1EE9-548A-864A-BAA5-A2A2C37E062C}">
      <dgm:prSet/>
      <dgm:spPr/>
      <dgm:t>
        <a:bodyPr/>
        <a:lstStyle/>
        <a:p>
          <a:endParaRPr lang="fr-FR"/>
        </a:p>
      </dgm:t>
    </dgm:pt>
    <dgm:pt modelId="{D869A381-4043-B54D-8050-384C4A2EB636}" type="sibTrans" cxnId="{260D1EE9-548A-864A-BAA5-A2A2C37E062C}">
      <dgm:prSet/>
      <dgm:spPr/>
      <dgm:t>
        <a:bodyPr/>
        <a:lstStyle/>
        <a:p>
          <a:endParaRPr lang="fr-FR"/>
        </a:p>
      </dgm:t>
    </dgm:pt>
    <dgm:pt modelId="{ACA8B609-EC55-E647-968E-F23446645160}">
      <dgm:prSet phldrT="[Texte]" custT="1"/>
      <dgm:spPr/>
      <dgm:t>
        <a:bodyPr/>
        <a:lstStyle/>
        <a:p>
          <a:r>
            <a:rPr lang="fr-FR" sz="1800" b="1" dirty="0" smtClean="0">
              <a:latin typeface="Aller"/>
              <a:cs typeface="Aller"/>
            </a:rPr>
            <a:t>215 marchands affiliés</a:t>
          </a:r>
          <a:endParaRPr lang="fr-FR" sz="1800" b="1" dirty="0">
            <a:latin typeface="Aller"/>
            <a:cs typeface="Aller"/>
          </a:endParaRPr>
        </a:p>
      </dgm:t>
    </dgm:pt>
    <dgm:pt modelId="{52E28E10-5AB3-664C-BD69-E031D37797B9}" type="parTrans" cxnId="{42C463C2-653B-F245-94E0-D2AA6DD5BBC0}">
      <dgm:prSet/>
      <dgm:spPr>
        <a:ln>
          <a:solidFill>
            <a:srgbClr val="636463"/>
          </a:solidFill>
        </a:ln>
      </dgm:spPr>
      <dgm:t>
        <a:bodyPr/>
        <a:lstStyle/>
        <a:p>
          <a:endParaRPr lang="fr-FR"/>
        </a:p>
      </dgm:t>
    </dgm:pt>
    <dgm:pt modelId="{EE87538E-64EF-5240-9F63-6458CDFA5A70}" type="sibTrans" cxnId="{42C463C2-653B-F245-94E0-D2AA6DD5BBC0}">
      <dgm:prSet/>
      <dgm:spPr/>
      <dgm:t>
        <a:bodyPr/>
        <a:lstStyle/>
        <a:p>
          <a:endParaRPr lang="fr-FR"/>
        </a:p>
      </dgm:t>
    </dgm:pt>
    <dgm:pt modelId="{C914A8CE-2CCF-C448-B444-4BB83EE618DD}">
      <dgm:prSet phldrT="[Texte]" custT="1"/>
      <dgm:spPr/>
      <dgm:t>
        <a:bodyPr/>
        <a:lstStyle/>
        <a:p>
          <a:r>
            <a:rPr lang="fr-FR" sz="1800" b="1" dirty="0" smtClean="0">
              <a:latin typeface="Aller"/>
              <a:cs typeface="Aller"/>
            </a:rPr>
            <a:t>15 BMR corporatifs</a:t>
          </a:r>
          <a:endParaRPr lang="fr-FR" sz="1800" b="1" dirty="0">
            <a:latin typeface="Aller"/>
            <a:cs typeface="Aller"/>
          </a:endParaRPr>
        </a:p>
      </dgm:t>
    </dgm:pt>
    <dgm:pt modelId="{F9F2E63C-1F45-C647-834C-86427BBD1653}" type="parTrans" cxnId="{5BDAB3EF-A338-A740-8DAB-AAE1E8C5A3C7}">
      <dgm:prSet/>
      <dgm:spPr/>
      <dgm:t>
        <a:bodyPr/>
        <a:lstStyle/>
        <a:p>
          <a:endParaRPr lang="fr-FR"/>
        </a:p>
      </dgm:t>
    </dgm:pt>
    <dgm:pt modelId="{1B511712-EE36-894B-9DDA-73543CBAA0CD}" type="sibTrans" cxnId="{5BDAB3EF-A338-A740-8DAB-AAE1E8C5A3C7}">
      <dgm:prSet/>
      <dgm:spPr/>
      <dgm:t>
        <a:bodyPr/>
        <a:lstStyle/>
        <a:p>
          <a:endParaRPr lang="fr-FR"/>
        </a:p>
      </dgm:t>
    </dgm:pt>
    <dgm:pt modelId="{0D2E6258-7FAE-304E-835B-C0306510A49D}">
      <dgm:prSet phldrT="[Texte]" custT="1"/>
      <dgm:spPr/>
      <dgm:t>
        <a:bodyPr/>
        <a:lstStyle/>
        <a:p>
          <a:r>
            <a:rPr lang="fr-FR" sz="1800" b="1" dirty="0" smtClean="0">
              <a:latin typeface="Aller"/>
              <a:cs typeface="Aller"/>
            </a:rPr>
            <a:t>62 magasins </a:t>
          </a:r>
          <a:r>
            <a:rPr lang="fr-FR" sz="1800" b="1" dirty="0" err="1" smtClean="0">
              <a:latin typeface="Aller"/>
              <a:cs typeface="Aller"/>
            </a:rPr>
            <a:t>Unimat</a:t>
          </a:r>
          <a:endParaRPr lang="fr-FR" sz="1800" b="1" dirty="0">
            <a:latin typeface="Aller"/>
            <a:cs typeface="Aller"/>
          </a:endParaRPr>
        </a:p>
      </dgm:t>
    </dgm:pt>
    <dgm:pt modelId="{EF1B19D0-53F7-7248-BD85-FE1D1921BD2F}" type="parTrans" cxnId="{7C978656-86B3-2F4E-A2F0-8FCD81B492D2}">
      <dgm:prSet/>
      <dgm:spPr>
        <a:ln>
          <a:solidFill>
            <a:srgbClr val="636463"/>
          </a:solidFill>
        </a:ln>
      </dgm:spPr>
      <dgm:t>
        <a:bodyPr/>
        <a:lstStyle/>
        <a:p>
          <a:endParaRPr lang="fr-FR"/>
        </a:p>
      </dgm:t>
    </dgm:pt>
    <dgm:pt modelId="{A25459B9-6830-8A4B-B75F-91F75C31DAFC}" type="sibTrans" cxnId="{7C978656-86B3-2F4E-A2F0-8FCD81B492D2}">
      <dgm:prSet/>
      <dgm:spPr/>
      <dgm:t>
        <a:bodyPr/>
        <a:lstStyle/>
        <a:p>
          <a:endParaRPr lang="fr-FR"/>
        </a:p>
      </dgm:t>
    </dgm:pt>
    <dgm:pt modelId="{0A4EFB15-C32E-6F41-AE67-58A5E8CDFFA2}">
      <dgm:prSet custT="1"/>
      <dgm:spPr/>
      <dgm:t>
        <a:bodyPr/>
        <a:lstStyle/>
        <a:p>
          <a:r>
            <a:rPr lang="fr-FR" sz="1800" b="1" dirty="0" smtClean="0">
              <a:latin typeface="Aller"/>
              <a:cs typeface="Aller"/>
            </a:rPr>
            <a:t>9 magasins </a:t>
          </a:r>
          <a:r>
            <a:rPr lang="fr-FR" sz="1800" b="1" dirty="0" err="1" smtClean="0">
              <a:latin typeface="Aller"/>
              <a:cs typeface="Aller"/>
            </a:rPr>
            <a:t>Agrizone</a:t>
          </a:r>
          <a:endParaRPr lang="fr-FR" sz="1800" b="1" dirty="0">
            <a:latin typeface="Aller"/>
            <a:cs typeface="Aller"/>
          </a:endParaRPr>
        </a:p>
      </dgm:t>
    </dgm:pt>
    <dgm:pt modelId="{7F30B356-9891-534D-A3A0-7750DA648B72}" type="parTrans" cxnId="{51BC0A73-9E69-1149-BD64-548977BEB20F}">
      <dgm:prSet/>
      <dgm:spPr>
        <a:ln>
          <a:solidFill>
            <a:srgbClr val="636463"/>
          </a:solidFill>
        </a:ln>
      </dgm:spPr>
      <dgm:t>
        <a:bodyPr/>
        <a:lstStyle/>
        <a:p>
          <a:endParaRPr lang="fr-FR"/>
        </a:p>
      </dgm:t>
    </dgm:pt>
    <dgm:pt modelId="{1BA66F18-6A6F-C84B-8AAD-B2069C144EE1}" type="sibTrans" cxnId="{51BC0A73-9E69-1149-BD64-548977BEB20F}">
      <dgm:prSet/>
      <dgm:spPr/>
      <dgm:t>
        <a:bodyPr/>
        <a:lstStyle/>
        <a:p>
          <a:endParaRPr lang="fr-FR"/>
        </a:p>
      </dgm:t>
    </dgm:pt>
    <dgm:pt modelId="{3EE241F2-B1CD-294D-B020-1448712310B8}" type="asst">
      <dgm:prSet phldrT="[Texte]" custT="1"/>
      <dgm:spPr/>
      <dgm:t>
        <a:bodyPr/>
        <a:lstStyle/>
        <a:p>
          <a:r>
            <a:rPr lang="fr-FR" sz="1800" b="1" dirty="0" smtClean="0">
              <a:latin typeface="Aller"/>
              <a:cs typeface="Aller"/>
            </a:rPr>
            <a:t>Groupe BMR</a:t>
          </a:r>
          <a:endParaRPr lang="fr-FR" sz="1800" b="1" dirty="0">
            <a:latin typeface="Aller"/>
            <a:cs typeface="Aller"/>
          </a:endParaRPr>
        </a:p>
      </dgm:t>
    </dgm:pt>
    <dgm:pt modelId="{269BCDDC-31DE-BE4E-B377-55D3421795AD}" type="sibTrans" cxnId="{02534596-DA15-5544-8861-ECB38B0A35A0}">
      <dgm:prSet/>
      <dgm:spPr/>
      <dgm:t>
        <a:bodyPr/>
        <a:lstStyle/>
        <a:p>
          <a:endParaRPr lang="fr-FR"/>
        </a:p>
      </dgm:t>
    </dgm:pt>
    <dgm:pt modelId="{9A5FA9A7-DAAF-8A44-B42D-7578EDBF89AB}" type="parTrans" cxnId="{02534596-DA15-5544-8861-ECB38B0A35A0}">
      <dgm:prSet/>
      <dgm:spPr>
        <a:ln>
          <a:solidFill>
            <a:srgbClr val="636463"/>
          </a:solidFill>
        </a:ln>
      </dgm:spPr>
      <dgm:t>
        <a:bodyPr/>
        <a:lstStyle/>
        <a:p>
          <a:endParaRPr lang="fr-FR"/>
        </a:p>
      </dgm:t>
    </dgm:pt>
    <dgm:pt modelId="{0A0D91E1-F945-B144-AADB-76176FCB1305}" type="asst">
      <dgm:prSet custT="1"/>
      <dgm:spPr/>
      <dgm:t>
        <a:bodyPr/>
        <a:lstStyle/>
        <a:p>
          <a:r>
            <a:rPr lang="fr-FR" sz="1800" b="1" dirty="0" smtClean="0">
              <a:latin typeface="Aller"/>
              <a:cs typeface="Aller"/>
            </a:rPr>
            <a:t>301 magasins</a:t>
          </a:r>
          <a:endParaRPr lang="fr-FR" sz="1800" b="1" dirty="0">
            <a:latin typeface="Aller"/>
            <a:cs typeface="Aller"/>
          </a:endParaRPr>
        </a:p>
      </dgm:t>
    </dgm:pt>
    <dgm:pt modelId="{4B1921E4-F326-3F48-9DCB-B92BB96D04DA}" type="parTrans" cxnId="{F6630E34-EADD-D54B-8031-DB17BF8CDEAE}">
      <dgm:prSet/>
      <dgm:spPr>
        <a:ln>
          <a:solidFill>
            <a:srgbClr val="636463"/>
          </a:solidFill>
        </a:ln>
      </dgm:spPr>
      <dgm:t>
        <a:bodyPr/>
        <a:lstStyle/>
        <a:p>
          <a:endParaRPr lang="fr-FR"/>
        </a:p>
      </dgm:t>
    </dgm:pt>
    <dgm:pt modelId="{741F470A-7814-7A4E-A444-04F82A59F0C2}" type="sibTrans" cxnId="{F6630E34-EADD-D54B-8031-DB17BF8CDEAE}">
      <dgm:prSet/>
      <dgm:spPr/>
      <dgm:t>
        <a:bodyPr/>
        <a:lstStyle/>
        <a:p>
          <a:endParaRPr lang="fr-FR"/>
        </a:p>
      </dgm:t>
    </dgm:pt>
    <dgm:pt modelId="{E53139C5-8ED9-C14C-A1FB-53450768092A}" type="pres">
      <dgm:prSet presAssocID="{641BC093-0674-CC49-935B-A8B50AA7BAE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C1A8739-D28F-8D40-A0CE-AD4DE0C98DFD}" type="pres">
      <dgm:prSet presAssocID="{F478323A-FB31-6542-9A05-C3FEDA7ED6E8}" presName="hierRoot1" presStyleCnt="0">
        <dgm:presLayoutVars>
          <dgm:hierBranch val="init"/>
        </dgm:presLayoutVars>
      </dgm:prSet>
      <dgm:spPr/>
    </dgm:pt>
    <dgm:pt modelId="{C61F69D7-1849-6840-99AA-EF58425DC038}" type="pres">
      <dgm:prSet presAssocID="{F478323A-FB31-6542-9A05-C3FEDA7ED6E8}" presName="rootComposite1" presStyleCnt="0"/>
      <dgm:spPr/>
    </dgm:pt>
    <dgm:pt modelId="{AAC65AD0-30C1-7B4E-ACC5-1526FCE3E8D4}" type="pres">
      <dgm:prSet presAssocID="{F478323A-FB31-6542-9A05-C3FEDA7ED6E8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BCFB00D-A287-3E46-86F4-16AB7074AF9D}" type="pres">
      <dgm:prSet presAssocID="{F478323A-FB31-6542-9A05-C3FEDA7ED6E8}" presName="topArc1" presStyleLbl="parChTrans1D1" presStyleIdx="0" presStyleCnt="14"/>
      <dgm:spPr>
        <a:ln>
          <a:solidFill>
            <a:srgbClr val="636463"/>
          </a:solidFill>
        </a:ln>
      </dgm:spPr>
    </dgm:pt>
    <dgm:pt modelId="{7BABF488-090D-3645-90A1-EC670622DECD}" type="pres">
      <dgm:prSet presAssocID="{F478323A-FB31-6542-9A05-C3FEDA7ED6E8}" presName="bottomArc1" presStyleLbl="parChTrans1D1" presStyleIdx="1" presStyleCnt="14"/>
      <dgm:spPr>
        <a:ln>
          <a:solidFill>
            <a:srgbClr val="636463"/>
          </a:solidFill>
        </a:ln>
      </dgm:spPr>
    </dgm:pt>
    <dgm:pt modelId="{EA3250B9-DB63-D440-B2BB-5473109A380B}" type="pres">
      <dgm:prSet presAssocID="{F478323A-FB31-6542-9A05-C3FEDA7ED6E8}" presName="topConnNode1" presStyleLbl="node1" presStyleIdx="0" presStyleCnt="0"/>
      <dgm:spPr/>
      <dgm:t>
        <a:bodyPr/>
        <a:lstStyle/>
        <a:p>
          <a:endParaRPr lang="fr-FR"/>
        </a:p>
      </dgm:t>
    </dgm:pt>
    <dgm:pt modelId="{FC7B5AE2-DFE5-1A48-9EC7-1EA995B693E2}" type="pres">
      <dgm:prSet presAssocID="{F478323A-FB31-6542-9A05-C3FEDA7ED6E8}" presName="hierChild2" presStyleCnt="0"/>
      <dgm:spPr/>
    </dgm:pt>
    <dgm:pt modelId="{FB93EF37-71AC-154C-AAAA-184D504BAB8E}" type="pres">
      <dgm:prSet presAssocID="{52E28E10-5AB3-664C-BD69-E031D37797B9}" presName="Name28" presStyleLbl="parChTrans1D2" presStyleIdx="0" presStyleCnt="6"/>
      <dgm:spPr/>
      <dgm:t>
        <a:bodyPr/>
        <a:lstStyle/>
        <a:p>
          <a:endParaRPr lang="fr-FR"/>
        </a:p>
      </dgm:t>
    </dgm:pt>
    <dgm:pt modelId="{E46866C8-012B-CA4E-8BF0-1444866DC520}" type="pres">
      <dgm:prSet presAssocID="{ACA8B609-EC55-E647-968E-F23446645160}" presName="hierRoot2" presStyleCnt="0">
        <dgm:presLayoutVars>
          <dgm:hierBranch val="init"/>
        </dgm:presLayoutVars>
      </dgm:prSet>
      <dgm:spPr/>
    </dgm:pt>
    <dgm:pt modelId="{A0527DDF-AF0B-8744-B0A5-D4E860E6A3FA}" type="pres">
      <dgm:prSet presAssocID="{ACA8B609-EC55-E647-968E-F23446645160}" presName="rootComposite2" presStyleCnt="0"/>
      <dgm:spPr/>
    </dgm:pt>
    <dgm:pt modelId="{5418CEC9-0253-8A4F-A4FA-431BCE51105E}" type="pres">
      <dgm:prSet presAssocID="{ACA8B609-EC55-E647-968E-F2344664516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6442815-7B8E-8A47-A72E-075D0B47E747}" type="pres">
      <dgm:prSet presAssocID="{ACA8B609-EC55-E647-968E-F23446645160}" presName="topArc2" presStyleLbl="parChTrans1D1" presStyleIdx="2" presStyleCnt="14"/>
      <dgm:spPr>
        <a:ln>
          <a:solidFill>
            <a:srgbClr val="636463"/>
          </a:solidFill>
        </a:ln>
      </dgm:spPr>
    </dgm:pt>
    <dgm:pt modelId="{B57D2DB0-C7AC-FB42-B277-C48C3476E6C1}" type="pres">
      <dgm:prSet presAssocID="{ACA8B609-EC55-E647-968E-F23446645160}" presName="bottomArc2" presStyleLbl="parChTrans1D1" presStyleIdx="3" presStyleCnt="14"/>
      <dgm:spPr>
        <a:ln>
          <a:solidFill>
            <a:srgbClr val="636463"/>
          </a:solidFill>
        </a:ln>
      </dgm:spPr>
    </dgm:pt>
    <dgm:pt modelId="{7E8420DF-AF42-E848-9F26-DB387E1980DB}" type="pres">
      <dgm:prSet presAssocID="{ACA8B609-EC55-E647-968E-F23446645160}" presName="topConnNode2" presStyleLbl="node2" presStyleIdx="0" presStyleCnt="0"/>
      <dgm:spPr/>
      <dgm:t>
        <a:bodyPr/>
        <a:lstStyle/>
        <a:p>
          <a:endParaRPr lang="fr-FR"/>
        </a:p>
      </dgm:t>
    </dgm:pt>
    <dgm:pt modelId="{261480E8-AE42-7A44-92DF-434F843A4D1E}" type="pres">
      <dgm:prSet presAssocID="{ACA8B609-EC55-E647-968E-F23446645160}" presName="hierChild4" presStyleCnt="0"/>
      <dgm:spPr/>
    </dgm:pt>
    <dgm:pt modelId="{D6327D4D-D5F4-3242-89DB-965661C88368}" type="pres">
      <dgm:prSet presAssocID="{ACA8B609-EC55-E647-968E-F23446645160}" presName="hierChild5" presStyleCnt="0"/>
      <dgm:spPr/>
    </dgm:pt>
    <dgm:pt modelId="{82C0B7B8-BF24-7945-9131-A424BC97E9C4}" type="pres">
      <dgm:prSet presAssocID="{F9F2E63C-1F45-C647-834C-86427BBD1653}" presName="Name28" presStyleLbl="parChTrans1D2" presStyleIdx="1" presStyleCnt="6"/>
      <dgm:spPr/>
      <dgm:t>
        <a:bodyPr/>
        <a:lstStyle/>
        <a:p>
          <a:endParaRPr lang="fr-FR"/>
        </a:p>
      </dgm:t>
    </dgm:pt>
    <dgm:pt modelId="{5D5295D3-8D27-C94B-AA52-85B59A6E0A10}" type="pres">
      <dgm:prSet presAssocID="{C914A8CE-2CCF-C448-B444-4BB83EE618DD}" presName="hierRoot2" presStyleCnt="0">
        <dgm:presLayoutVars>
          <dgm:hierBranch val="init"/>
        </dgm:presLayoutVars>
      </dgm:prSet>
      <dgm:spPr/>
    </dgm:pt>
    <dgm:pt modelId="{15547D75-4A0C-E04B-B740-5701D4E5AA4B}" type="pres">
      <dgm:prSet presAssocID="{C914A8CE-2CCF-C448-B444-4BB83EE618DD}" presName="rootComposite2" presStyleCnt="0"/>
      <dgm:spPr/>
    </dgm:pt>
    <dgm:pt modelId="{ADF27E8C-AA6F-C54E-9A9C-66F62E7942B5}" type="pres">
      <dgm:prSet presAssocID="{C914A8CE-2CCF-C448-B444-4BB83EE618D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101952-6160-E84D-AED0-081DEF7AE4C6}" type="pres">
      <dgm:prSet presAssocID="{C914A8CE-2CCF-C448-B444-4BB83EE618DD}" presName="topArc2" presStyleLbl="parChTrans1D1" presStyleIdx="4" presStyleCnt="14"/>
      <dgm:spPr>
        <a:ln>
          <a:solidFill>
            <a:srgbClr val="636463"/>
          </a:solidFill>
        </a:ln>
      </dgm:spPr>
    </dgm:pt>
    <dgm:pt modelId="{AEC1F085-051E-F44A-B168-ADC7C5696ED9}" type="pres">
      <dgm:prSet presAssocID="{C914A8CE-2CCF-C448-B444-4BB83EE618DD}" presName="bottomArc2" presStyleLbl="parChTrans1D1" presStyleIdx="5" presStyleCnt="14"/>
      <dgm:spPr>
        <a:ln>
          <a:solidFill>
            <a:srgbClr val="636463"/>
          </a:solidFill>
        </a:ln>
      </dgm:spPr>
    </dgm:pt>
    <dgm:pt modelId="{87588756-58DF-0145-9DCC-2FE8292EBD30}" type="pres">
      <dgm:prSet presAssocID="{C914A8CE-2CCF-C448-B444-4BB83EE618DD}" presName="topConnNode2" presStyleLbl="node2" presStyleIdx="0" presStyleCnt="0"/>
      <dgm:spPr/>
      <dgm:t>
        <a:bodyPr/>
        <a:lstStyle/>
        <a:p>
          <a:endParaRPr lang="fr-FR"/>
        </a:p>
      </dgm:t>
    </dgm:pt>
    <dgm:pt modelId="{C25FED69-55B9-F640-9439-AAB8328D9672}" type="pres">
      <dgm:prSet presAssocID="{C914A8CE-2CCF-C448-B444-4BB83EE618DD}" presName="hierChild4" presStyleCnt="0"/>
      <dgm:spPr/>
    </dgm:pt>
    <dgm:pt modelId="{1E6BA91C-42E8-4F4C-8575-707D2D7BF849}" type="pres">
      <dgm:prSet presAssocID="{C914A8CE-2CCF-C448-B444-4BB83EE618DD}" presName="hierChild5" presStyleCnt="0"/>
      <dgm:spPr/>
    </dgm:pt>
    <dgm:pt modelId="{0CF78723-AE7F-7043-8E1B-7331F0E271D5}" type="pres">
      <dgm:prSet presAssocID="{EF1B19D0-53F7-7248-BD85-FE1D1921BD2F}" presName="Name28" presStyleLbl="parChTrans1D2" presStyleIdx="2" presStyleCnt="6"/>
      <dgm:spPr/>
      <dgm:t>
        <a:bodyPr/>
        <a:lstStyle/>
        <a:p>
          <a:endParaRPr lang="fr-FR"/>
        </a:p>
      </dgm:t>
    </dgm:pt>
    <dgm:pt modelId="{4F5AE6CC-2D89-B341-A402-5A560F5439F1}" type="pres">
      <dgm:prSet presAssocID="{0D2E6258-7FAE-304E-835B-C0306510A49D}" presName="hierRoot2" presStyleCnt="0">
        <dgm:presLayoutVars>
          <dgm:hierBranch val="init"/>
        </dgm:presLayoutVars>
      </dgm:prSet>
      <dgm:spPr/>
    </dgm:pt>
    <dgm:pt modelId="{30AB0B88-BE00-7D42-8E38-F2F7BECD4304}" type="pres">
      <dgm:prSet presAssocID="{0D2E6258-7FAE-304E-835B-C0306510A49D}" presName="rootComposite2" presStyleCnt="0"/>
      <dgm:spPr/>
    </dgm:pt>
    <dgm:pt modelId="{4F95317C-3855-7949-B979-10894137E2BC}" type="pres">
      <dgm:prSet presAssocID="{0D2E6258-7FAE-304E-835B-C0306510A49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0EF7A83-DC58-5F43-9015-1E1A76DE574F}" type="pres">
      <dgm:prSet presAssocID="{0D2E6258-7FAE-304E-835B-C0306510A49D}" presName="topArc2" presStyleLbl="parChTrans1D1" presStyleIdx="6" presStyleCnt="14"/>
      <dgm:spPr>
        <a:ln>
          <a:solidFill>
            <a:srgbClr val="636463"/>
          </a:solidFill>
        </a:ln>
      </dgm:spPr>
    </dgm:pt>
    <dgm:pt modelId="{41109B2A-653A-FA42-8EFA-42F47271C4F3}" type="pres">
      <dgm:prSet presAssocID="{0D2E6258-7FAE-304E-835B-C0306510A49D}" presName="bottomArc2" presStyleLbl="parChTrans1D1" presStyleIdx="7" presStyleCnt="14"/>
      <dgm:spPr>
        <a:ln>
          <a:solidFill>
            <a:srgbClr val="636463"/>
          </a:solidFill>
        </a:ln>
      </dgm:spPr>
    </dgm:pt>
    <dgm:pt modelId="{2FB1B406-4826-9D44-B596-039F8A481ED0}" type="pres">
      <dgm:prSet presAssocID="{0D2E6258-7FAE-304E-835B-C0306510A49D}" presName="topConnNode2" presStyleLbl="node2" presStyleIdx="0" presStyleCnt="0"/>
      <dgm:spPr/>
      <dgm:t>
        <a:bodyPr/>
        <a:lstStyle/>
        <a:p>
          <a:endParaRPr lang="fr-FR"/>
        </a:p>
      </dgm:t>
    </dgm:pt>
    <dgm:pt modelId="{1B20FA27-3BC4-0B45-8C58-4864C4CC7387}" type="pres">
      <dgm:prSet presAssocID="{0D2E6258-7FAE-304E-835B-C0306510A49D}" presName="hierChild4" presStyleCnt="0"/>
      <dgm:spPr/>
    </dgm:pt>
    <dgm:pt modelId="{E5C215F8-822F-C84E-94BB-BA06C3902EDD}" type="pres">
      <dgm:prSet presAssocID="{0D2E6258-7FAE-304E-835B-C0306510A49D}" presName="hierChild5" presStyleCnt="0"/>
      <dgm:spPr/>
    </dgm:pt>
    <dgm:pt modelId="{29A58E41-30F5-9A42-875D-F9FF376C9F0E}" type="pres">
      <dgm:prSet presAssocID="{7F30B356-9891-534D-A3A0-7750DA648B72}" presName="Name28" presStyleLbl="parChTrans1D2" presStyleIdx="3" presStyleCnt="6"/>
      <dgm:spPr/>
      <dgm:t>
        <a:bodyPr/>
        <a:lstStyle/>
        <a:p>
          <a:endParaRPr lang="fr-FR"/>
        </a:p>
      </dgm:t>
    </dgm:pt>
    <dgm:pt modelId="{114D4B0C-B768-8644-9479-4486B01459E3}" type="pres">
      <dgm:prSet presAssocID="{0A4EFB15-C32E-6F41-AE67-58A5E8CDFFA2}" presName="hierRoot2" presStyleCnt="0">
        <dgm:presLayoutVars>
          <dgm:hierBranch val="init"/>
        </dgm:presLayoutVars>
      </dgm:prSet>
      <dgm:spPr/>
    </dgm:pt>
    <dgm:pt modelId="{1D080526-8BDE-C74B-BE87-CF35F3FF3185}" type="pres">
      <dgm:prSet presAssocID="{0A4EFB15-C32E-6F41-AE67-58A5E8CDFFA2}" presName="rootComposite2" presStyleCnt="0"/>
      <dgm:spPr/>
    </dgm:pt>
    <dgm:pt modelId="{EE8C4CEE-920E-1A47-B6E0-725569E8D8B9}" type="pres">
      <dgm:prSet presAssocID="{0A4EFB15-C32E-6F41-AE67-58A5E8CDFFA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F0EDAD6-4901-0E49-BB5E-003D60EF1B0B}" type="pres">
      <dgm:prSet presAssocID="{0A4EFB15-C32E-6F41-AE67-58A5E8CDFFA2}" presName="topArc2" presStyleLbl="parChTrans1D1" presStyleIdx="8" presStyleCnt="14"/>
      <dgm:spPr>
        <a:ln>
          <a:solidFill>
            <a:srgbClr val="636463"/>
          </a:solidFill>
        </a:ln>
      </dgm:spPr>
    </dgm:pt>
    <dgm:pt modelId="{ECD508C7-1009-434B-83B7-A8D19C495396}" type="pres">
      <dgm:prSet presAssocID="{0A4EFB15-C32E-6F41-AE67-58A5E8CDFFA2}" presName="bottomArc2" presStyleLbl="parChTrans1D1" presStyleIdx="9" presStyleCnt="14"/>
      <dgm:spPr>
        <a:ln>
          <a:solidFill>
            <a:srgbClr val="636463"/>
          </a:solidFill>
        </a:ln>
      </dgm:spPr>
    </dgm:pt>
    <dgm:pt modelId="{07D81E0D-5920-884E-A102-D707BFD6E980}" type="pres">
      <dgm:prSet presAssocID="{0A4EFB15-C32E-6F41-AE67-58A5E8CDFFA2}" presName="topConnNode2" presStyleLbl="node2" presStyleIdx="0" presStyleCnt="0"/>
      <dgm:spPr/>
      <dgm:t>
        <a:bodyPr/>
        <a:lstStyle/>
        <a:p>
          <a:endParaRPr lang="fr-FR"/>
        </a:p>
      </dgm:t>
    </dgm:pt>
    <dgm:pt modelId="{F7AA728A-1B42-5B4D-B96A-7E9569B24AF1}" type="pres">
      <dgm:prSet presAssocID="{0A4EFB15-C32E-6F41-AE67-58A5E8CDFFA2}" presName="hierChild4" presStyleCnt="0"/>
      <dgm:spPr/>
    </dgm:pt>
    <dgm:pt modelId="{CA0B3AA5-3A7C-BD4D-91FA-6C977214F18A}" type="pres">
      <dgm:prSet presAssocID="{0A4EFB15-C32E-6F41-AE67-58A5E8CDFFA2}" presName="hierChild5" presStyleCnt="0"/>
      <dgm:spPr/>
    </dgm:pt>
    <dgm:pt modelId="{57B2927E-376E-E84E-B1F3-3FF5CE4DA613}" type="pres">
      <dgm:prSet presAssocID="{F478323A-FB31-6542-9A05-C3FEDA7ED6E8}" presName="hierChild3" presStyleCnt="0"/>
      <dgm:spPr/>
    </dgm:pt>
    <dgm:pt modelId="{4601975C-70CE-814B-AB5C-40579DA60A8E}" type="pres">
      <dgm:prSet presAssocID="{9A5FA9A7-DAAF-8A44-B42D-7578EDBF89AB}" presName="Name101" presStyleLbl="parChTrans1D2" presStyleIdx="4" presStyleCnt="6"/>
      <dgm:spPr/>
      <dgm:t>
        <a:bodyPr/>
        <a:lstStyle/>
        <a:p>
          <a:endParaRPr lang="fr-FR"/>
        </a:p>
      </dgm:t>
    </dgm:pt>
    <dgm:pt modelId="{90D3D0A1-4380-1849-BDDF-1800AF5279AB}" type="pres">
      <dgm:prSet presAssocID="{3EE241F2-B1CD-294D-B020-1448712310B8}" presName="hierRoot3" presStyleCnt="0">
        <dgm:presLayoutVars>
          <dgm:hierBranch val="init"/>
        </dgm:presLayoutVars>
      </dgm:prSet>
      <dgm:spPr/>
    </dgm:pt>
    <dgm:pt modelId="{69E20FA2-2180-A645-BC32-E22ED321984F}" type="pres">
      <dgm:prSet presAssocID="{3EE241F2-B1CD-294D-B020-1448712310B8}" presName="rootComposite3" presStyleCnt="0"/>
      <dgm:spPr/>
    </dgm:pt>
    <dgm:pt modelId="{4F77DDBC-F376-AA4A-9CA5-49DF81D0889D}" type="pres">
      <dgm:prSet presAssocID="{3EE241F2-B1CD-294D-B020-1448712310B8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ECA6439-CEF2-3E4F-81B8-B53A8F0A86BC}" type="pres">
      <dgm:prSet presAssocID="{3EE241F2-B1CD-294D-B020-1448712310B8}" presName="topArc3" presStyleLbl="parChTrans1D1" presStyleIdx="10" presStyleCnt="14"/>
      <dgm:spPr>
        <a:ln>
          <a:solidFill>
            <a:srgbClr val="777877"/>
          </a:solidFill>
        </a:ln>
      </dgm:spPr>
    </dgm:pt>
    <dgm:pt modelId="{44E0A578-B3F2-BF42-8FC6-24808A074C94}" type="pres">
      <dgm:prSet presAssocID="{3EE241F2-B1CD-294D-B020-1448712310B8}" presName="bottomArc3" presStyleLbl="parChTrans1D1" presStyleIdx="11" presStyleCnt="14"/>
      <dgm:spPr>
        <a:ln>
          <a:solidFill>
            <a:srgbClr val="636463"/>
          </a:solidFill>
        </a:ln>
      </dgm:spPr>
    </dgm:pt>
    <dgm:pt modelId="{85E683B0-BB7A-974A-8ED8-0AA6E01080BF}" type="pres">
      <dgm:prSet presAssocID="{3EE241F2-B1CD-294D-B020-1448712310B8}" presName="topConnNode3" presStyleLbl="asst1" presStyleIdx="0" presStyleCnt="0"/>
      <dgm:spPr/>
      <dgm:t>
        <a:bodyPr/>
        <a:lstStyle/>
        <a:p>
          <a:endParaRPr lang="fr-FR"/>
        </a:p>
      </dgm:t>
    </dgm:pt>
    <dgm:pt modelId="{C79C99A0-DE63-6F48-B751-2B079B74FC72}" type="pres">
      <dgm:prSet presAssocID="{3EE241F2-B1CD-294D-B020-1448712310B8}" presName="hierChild6" presStyleCnt="0"/>
      <dgm:spPr/>
    </dgm:pt>
    <dgm:pt modelId="{EE6CDB92-7075-1A41-9298-8529C290D0FF}" type="pres">
      <dgm:prSet presAssocID="{3EE241F2-B1CD-294D-B020-1448712310B8}" presName="hierChild7" presStyleCnt="0"/>
      <dgm:spPr/>
    </dgm:pt>
    <dgm:pt modelId="{FBACD4CB-B448-204E-B63F-D249AFB2A3E6}" type="pres">
      <dgm:prSet presAssocID="{4B1921E4-F326-3F48-9DCB-B92BB96D04DA}" presName="Name101" presStyleLbl="parChTrans1D2" presStyleIdx="5" presStyleCnt="6"/>
      <dgm:spPr/>
      <dgm:t>
        <a:bodyPr/>
        <a:lstStyle/>
        <a:p>
          <a:endParaRPr lang="fr-FR"/>
        </a:p>
      </dgm:t>
    </dgm:pt>
    <dgm:pt modelId="{C703F9C5-F636-F841-95C1-81E46F12F271}" type="pres">
      <dgm:prSet presAssocID="{0A0D91E1-F945-B144-AADB-76176FCB1305}" presName="hierRoot3" presStyleCnt="0">
        <dgm:presLayoutVars>
          <dgm:hierBranch val="init"/>
        </dgm:presLayoutVars>
      </dgm:prSet>
      <dgm:spPr/>
    </dgm:pt>
    <dgm:pt modelId="{89503913-CED9-0F47-B733-E993AC463DD0}" type="pres">
      <dgm:prSet presAssocID="{0A0D91E1-F945-B144-AADB-76176FCB1305}" presName="rootComposite3" presStyleCnt="0"/>
      <dgm:spPr/>
    </dgm:pt>
    <dgm:pt modelId="{33EE4C45-8BF5-4540-8AD7-C0830A6FC03E}" type="pres">
      <dgm:prSet presAssocID="{0A0D91E1-F945-B144-AADB-76176FCB1305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DA56453-1A8C-504E-AED1-A4605DE459A3}" type="pres">
      <dgm:prSet presAssocID="{0A0D91E1-F945-B144-AADB-76176FCB1305}" presName="topArc3" presStyleLbl="parChTrans1D1" presStyleIdx="12" presStyleCnt="14"/>
      <dgm:spPr>
        <a:ln>
          <a:solidFill>
            <a:srgbClr val="636463"/>
          </a:solidFill>
        </a:ln>
      </dgm:spPr>
    </dgm:pt>
    <dgm:pt modelId="{B0F03193-7B80-1042-A6CE-1CF4A6BB6A9F}" type="pres">
      <dgm:prSet presAssocID="{0A0D91E1-F945-B144-AADB-76176FCB1305}" presName="bottomArc3" presStyleLbl="parChTrans1D1" presStyleIdx="13" presStyleCnt="14"/>
      <dgm:spPr>
        <a:ln>
          <a:solidFill>
            <a:srgbClr val="636463"/>
          </a:solidFill>
        </a:ln>
      </dgm:spPr>
    </dgm:pt>
    <dgm:pt modelId="{B9320D44-66B4-6F47-B7AA-F4DDE197F40D}" type="pres">
      <dgm:prSet presAssocID="{0A0D91E1-F945-B144-AADB-76176FCB1305}" presName="topConnNode3" presStyleLbl="asst1" presStyleIdx="0" presStyleCnt="0"/>
      <dgm:spPr/>
      <dgm:t>
        <a:bodyPr/>
        <a:lstStyle/>
        <a:p>
          <a:endParaRPr lang="fr-FR"/>
        </a:p>
      </dgm:t>
    </dgm:pt>
    <dgm:pt modelId="{49656800-67C4-EE45-879E-1F2E8074C48C}" type="pres">
      <dgm:prSet presAssocID="{0A0D91E1-F945-B144-AADB-76176FCB1305}" presName="hierChild6" presStyleCnt="0"/>
      <dgm:spPr/>
    </dgm:pt>
    <dgm:pt modelId="{61644EB9-2845-434C-A5BE-B47E54027CDB}" type="pres">
      <dgm:prSet presAssocID="{0A0D91E1-F945-B144-AADB-76176FCB1305}" presName="hierChild7" presStyleCnt="0"/>
      <dgm:spPr/>
    </dgm:pt>
  </dgm:ptLst>
  <dgm:cxnLst>
    <dgm:cxn modelId="{812D79AA-59E5-854F-B5AC-EA00D9D5CB2A}" type="presOf" srcId="{3EE241F2-B1CD-294D-B020-1448712310B8}" destId="{85E683B0-BB7A-974A-8ED8-0AA6E01080BF}" srcOrd="1" destOrd="0" presId="urn:microsoft.com/office/officeart/2008/layout/HalfCircleOrganizationChart"/>
    <dgm:cxn modelId="{54D02ACE-FD37-7C4A-90D7-171421B346E5}" type="presOf" srcId="{0A0D91E1-F945-B144-AADB-76176FCB1305}" destId="{B9320D44-66B4-6F47-B7AA-F4DDE197F40D}" srcOrd="1" destOrd="0" presId="urn:microsoft.com/office/officeart/2008/layout/HalfCircleOrganizationChart"/>
    <dgm:cxn modelId="{063D6FFD-C525-044F-BAB0-572514345904}" type="presOf" srcId="{0A0D91E1-F945-B144-AADB-76176FCB1305}" destId="{33EE4C45-8BF5-4540-8AD7-C0830A6FC03E}" srcOrd="0" destOrd="0" presId="urn:microsoft.com/office/officeart/2008/layout/HalfCircleOrganizationChart"/>
    <dgm:cxn modelId="{42C463C2-653B-F245-94E0-D2AA6DD5BBC0}" srcId="{F478323A-FB31-6542-9A05-C3FEDA7ED6E8}" destId="{ACA8B609-EC55-E647-968E-F23446645160}" srcOrd="2" destOrd="0" parTransId="{52E28E10-5AB3-664C-BD69-E031D37797B9}" sibTransId="{EE87538E-64EF-5240-9F63-6458CDFA5A70}"/>
    <dgm:cxn modelId="{2062618F-AC88-0A43-8329-FA6FE2FF53FA}" type="presOf" srcId="{EF1B19D0-53F7-7248-BD85-FE1D1921BD2F}" destId="{0CF78723-AE7F-7043-8E1B-7331F0E271D5}" srcOrd="0" destOrd="0" presId="urn:microsoft.com/office/officeart/2008/layout/HalfCircleOrganizationChart"/>
    <dgm:cxn modelId="{37D80A4B-5E6D-C245-B506-5D6D55FC8D84}" type="presOf" srcId="{C914A8CE-2CCF-C448-B444-4BB83EE618DD}" destId="{87588756-58DF-0145-9DCC-2FE8292EBD30}" srcOrd="1" destOrd="0" presId="urn:microsoft.com/office/officeart/2008/layout/HalfCircleOrganizationChart"/>
    <dgm:cxn modelId="{0D7EE124-046B-9D40-99C6-AEDA3D5368E4}" type="presOf" srcId="{C914A8CE-2CCF-C448-B444-4BB83EE618DD}" destId="{ADF27E8C-AA6F-C54E-9A9C-66F62E7942B5}" srcOrd="0" destOrd="0" presId="urn:microsoft.com/office/officeart/2008/layout/HalfCircleOrganizationChart"/>
    <dgm:cxn modelId="{F6630E34-EADD-D54B-8031-DB17BF8CDEAE}" srcId="{F478323A-FB31-6542-9A05-C3FEDA7ED6E8}" destId="{0A0D91E1-F945-B144-AADB-76176FCB1305}" srcOrd="1" destOrd="0" parTransId="{4B1921E4-F326-3F48-9DCB-B92BB96D04DA}" sibTransId="{741F470A-7814-7A4E-A444-04F82A59F0C2}"/>
    <dgm:cxn modelId="{5310C140-C421-3541-834B-D1CF4AEBC8B7}" type="presOf" srcId="{F478323A-FB31-6542-9A05-C3FEDA7ED6E8}" destId="{EA3250B9-DB63-D440-B2BB-5473109A380B}" srcOrd="1" destOrd="0" presId="urn:microsoft.com/office/officeart/2008/layout/HalfCircleOrganizationChart"/>
    <dgm:cxn modelId="{ABC823DC-5150-4448-ADFA-80351DE35B11}" type="presOf" srcId="{7F30B356-9891-534D-A3A0-7750DA648B72}" destId="{29A58E41-30F5-9A42-875D-F9FF376C9F0E}" srcOrd="0" destOrd="0" presId="urn:microsoft.com/office/officeart/2008/layout/HalfCircleOrganizationChart"/>
    <dgm:cxn modelId="{0F8E533D-842D-5B4F-870B-4F7F03A6B2B5}" type="presOf" srcId="{ACA8B609-EC55-E647-968E-F23446645160}" destId="{5418CEC9-0253-8A4F-A4FA-431BCE51105E}" srcOrd="0" destOrd="0" presId="urn:microsoft.com/office/officeart/2008/layout/HalfCircleOrganizationChart"/>
    <dgm:cxn modelId="{B0456A5E-D4E3-7041-92F0-F550E64BA91B}" type="presOf" srcId="{9A5FA9A7-DAAF-8A44-B42D-7578EDBF89AB}" destId="{4601975C-70CE-814B-AB5C-40579DA60A8E}" srcOrd="0" destOrd="0" presId="urn:microsoft.com/office/officeart/2008/layout/HalfCircleOrganizationChart"/>
    <dgm:cxn modelId="{F096EA07-24B3-F248-8CFA-996F4D41F003}" type="presOf" srcId="{0D2E6258-7FAE-304E-835B-C0306510A49D}" destId="{2FB1B406-4826-9D44-B596-039F8A481ED0}" srcOrd="1" destOrd="0" presId="urn:microsoft.com/office/officeart/2008/layout/HalfCircleOrganizationChart"/>
    <dgm:cxn modelId="{9962099F-27D7-B345-B318-02ECE562F919}" type="presOf" srcId="{F478323A-FB31-6542-9A05-C3FEDA7ED6E8}" destId="{AAC65AD0-30C1-7B4E-ACC5-1526FCE3E8D4}" srcOrd="0" destOrd="0" presId="urn:microsoft.com/office/officeart/2008/layout/HalfCircleOrganizationChart"/>
    <dgm:cxn modelId="{02534596-DA15-5544-8861-ECB38B0A35A0}" srcId="{F478323A-FB31-6542-9A05-C3FEDA7ED6E8}" destId="{3EE241F2-B1CD-294D-B020-1448712310B8}" srcOrd="0" destOrd="0" parTransId="{9A5FA9A7-DAAF-8A44-B42D-7578EDBF89AB}" sibTransId="{269BCDDC-31DE-BE4E-B377-55D3421795AD}"/>
    <dgm:cxn modelId="{C406DD2A-F2AC-0E41-9F00-AFEA9290C21C}" type="presOf" srcId="{F9F2E63C-1F45-C647-834C-86427BBD1653}" destId="{82C0B7B8-BF24-7945-9131-A424BC97E9C4}" srcOrd="0" destOrd="0" presId="urn:microsoft.com/office/officeart/2008/layout/HalfCircleOrganizationChart"/>
    <dgm:cxn modelId="{7E06C1E9-790E-5F43-9EF3-E84F7641CD32}" type="presOf" srcId="{641BC093-0674-CC49-935B-A8B50AA7BAE1}" destId="{E53139C5-8ED9-C14C-A1FB-53450768092A}" srcOrd="0" destOrd="0" presId="urn:microsoft.com/office/officeart/2008/layout/HalfCircleOrganizationChart"/>
    <dgm:cxn modelId="{90EF5852-EC08-4D4E-8F7C-94AB0A1C0569}" type="presOf" srcId="{0D2E6258-7FAE-304E-835B-C0306510A49D}" destId="{4F95317C-3855-7949-B979-10894137E2BC}" srcOrd="0" destOrd="0" presId="urn:microsoft.com/office/officeart/2008/layout/HalfCircleOrganizationChart"/>
    <dgm:cxn modelId="{51BC0A73-9E69-1149-BD64-548977BEB20F}" srcId="{F478323A-FB31-6542-9A05-C3FEDA7ED6E8}" destId="{0A4EFB15-C32E-6F41-AE67-58A5E8CDFFA2}" srcOrd="5" destOrd="0" parTransId="{7F30B356-9891-534D-A3A0-7750DA648B72}" sibTransId="{1BA66F18-6A6F-C84B-8AAD-B2069C144EE1}"/>
    <dgm:cxn modelId="{D1B27A27-6D4F-0B49-9916-728EC78B9BEE}" type="presOf" srcId="{0A4EFB15-C32E-6F41-AE67-58A5E8CDFFA2}" destId="{EE8C4CEE-920E-1A47-B6E0-725569E8D8B9}" srcOrd="0" destOrd="0" presId="urn:microsoft.com/office/officeart/2008/layout/HalfCircleOrganizationChart"/>
    <dgm:cxn modelId="{A8284E3E-001F-314C-BC32-E76ED82616A2}" type="presOf" srcId="{52E28E10-5AB3-664C-BD69-E031D37797B9}" destId="{FB93EF37-71AC-154C-AAAA-184D504BAB8E}" srcOrd="0" destOrd="0" presId="urn:microsoft.com/office/officeart/2008/layout/HalfCircleOrganizationChart"/>
    <dgm:cxn modelId="{E977B49B-C90E-DB45-8570-AC024692CEC0}" type="presOf" srcId="{ACA8B609-EC55-E647-968E-F23446645160}" destId="{7E8420DF-AF42-E848-9F26-DB387E1980DB}" srcOrd="1" destOrd="0" presId="urn:microsoft.com/office/officeart/2008/layout/HalfCircleOrganizationChart"/>
    <dgm:cxn modelId="{1B5A27AB-D927-CA43-9CD5-AB258CC9E302}" type="presOf" srcId="{0A4EFB15-C32E-6F41-AE67-58A5E8CDFFA2}" destId="{07D81E0D-5920-884E-A102-D707BFD6E980}" srcOrd="1" destOrd="0" presId="urn:microsoft.com/office/officeart/2008/layout/HalfCircleOrganizationChart"/>
    <dgm:cxn modelId="{0A01D24F-74C0-B640-9805-2EEADFE4C6BF}" type="presOf" srcId="{4B1921E4-F326-3F48-9DCB-B92BB96D04DA}" destId="{FBACD4CB-B448-204E-B63F-D249AFB2A3E6}" srcOrd="0" destOrd="0" presId="urn:microsoft.com/office/officeart/2008/layout/HalfCircleOrganizationChart"/>
    <dgm:cxn modelId="{7C978656-86B3-2F4E-A2F0-8FCD81B492D2}" srcId="{F478323A-FB31-6542-9A05-C3FEDA7ED6E8}" destId="{0D2E6258-7FAE-304E-835B-C0306510A49D}" srcOrd="4" destOrd="0" parTransId="{EF1B19D0-53F7-7248-BD85-FE1D1921BD2F}" sibTransId="{A25459B9-6830-8A4B-B75F-91F75C31DAFC}"/>
    <dgm:cxn modelId="{5BDAB3EF-A338-A740-8DAB-AAE1E8C5A3C7}" srcId="{F478323A-FB31-6542-9A05-C3FEDA7ED6E8}" destId="{C914A8CE-2CCF-C448-B444-4BB83EE618DD}" srcOrd="3" destOrd="0" parTransId="{F9F2E63C-1F45-C647-834C-86427BBD1653}" sibTransId="{1B511712-EE36-894B-9DDA-73543CBAA0CD}"/>
    <dgm:cxn modelId="{768D5105-5C2D-0344-BF0B-1AF6497B3C0F}" type="presOf" srcId="{3EE241F2-B1CD-294D-B020-1448712310B8}" destId="{4F77DDBC-F376-AA4A-9CA5-49DF81D0889D}" srcOrd="0" destOrd="0" presId="urn:microsoft.com/office/officeart/2008/layout/HalfCircleOrganizationChart"/>
    <dgm:cxn modelId="{260D1EE9-548A-864A-BAA5-A2A2C37E062C}" srcId="{641BC093-0674-CC49-935B-A8B50AA7BAE1}" destId="{F478323A-FB31-6542-9A05-C3FEDA7ED6E8}" srcOrd="0" destOrd="0" parTransId="{BD517471-48B3-C749-B735-C59D602B7399}" sibTransId="{D869A381-4043-B54D-8050-384C4A2EB636}"/>
    <dgm:cxn modelId="{F1888DEB-AAFE-8443-B28C-C963AAADFF86}" type="presParOf" srcId="{E53139C5-8ED9-C14C-A1FB-53450768092A}" destId="{7C1A8739-D28F-8D40-A0CE-AD4DE0C98DFD}" srcOrd="0" destOrd="0" presId="urn:microsoft.com/office/officeart/2008/layout/HalfCircleOrganizationChart"/>
    <dgm:cxn modelId="{CFEC3518-1D38-9348-B840-07596E60E7C9}" type="presParOf" srcId="{7C1A8739-D28F-8D40-A0CE-AD4DE0C98DFD}" destId="{C61F69D7-1849-6840-99AA-EF58425DC038}" srcOrd="0" destOrd="0" presId="urn:microsoft.com/office/officeart/2008/layout/HalfCircleOrganizationChart"/>
    <dgm:cxn modelId="{1D23D720-E51B-A942-B3B5-90E643216B89}" type="presParOf" srcId="{C61F69D7-1849-6840-99AA-EF58425DC038}" destId="{AAC65AD0-30C1-7B4E-ACC5-1526FCE3E8D4}" srcOrd="0" destOrd="0" presId="urn:microsoft.com/office/officeart/2008/layout/HalfCircleOrganizationChart"/>
    <dgm:cxn modelId="{AD5E8EC8-1922-5948-9F3C-BD0595016896}" type="presParOf" srcId="{C61F69D7-1849-6840-99AA-EF58425DC038}" destId="{3BCFB00D-A287-3E46-86F4-16AB7074AF9D}" srcOrd="1" destOrd="0" presId="urn:microsoft.com/office/officeart/2008/layout/HalfCircleOrganizationChart"/>
    <dgm:cxn modelId="{16D94CF0-4FE5-9B4D-A488-BC15ED840050}" type="presParOf" srcId="{C61F69D7-1849-6840-99AA-EF58425DC038}" destId="{7BABF488-090D-3645-90A1-EC670622DECD}" srcOrd="2" destOrd="0" presId="urn:microsoft.com/office/officeart/2008/layout/HalfCircleOrganizationChart"/>
    <dgm:cxn modelId="{1054A964-188D-E04D-B698-112F3CF545B3}" type="presParOf" srcId="{C61F69D7-1849-6840-99AA-EF58425DC038}" destId="{EA3250B9-DB63-D440-B2BB-5473109A380B}" srcOrd="3" destOrd="0" presId="urn:microsoft.com/office/officeart/2008/layout/HalfCircleOrganizationChart"/>
    <dgm:cxn modelId="{9D7A49AC-29BD-054D-ABF1-9D6DD0FAE693}" type="presParOf" srcId="{7C1A8739-D28F-8D40-A0CE-AD4DE0C98DFD}" destId="{FC7B5AE2-DFE5-1A48-9EC7-1EA995B693E2}" srcOrd="1" destOrd="0" presId="urn:microsoft.com/office/officeart/2008/layout/HalfCircleOrganizationChart"/>
    <dgm:cxn modelId="{DD57B78A-23CE-A04B-8513-A1A455C3D3BB}" type="presParOf" srcId="{FC7B5AE2-DFE5-1A48-9EC7-1EA995B693E2}" destId="{FB93EF37-71AC-154C-AAAA-184D504BAB8E}" srcOrd="0" destOrd="0" presId="urn:microsoft.com/office/officeart/2008/layout/HalfCircleOrganizationChart"/>
    <dgm:cxn modelId="{401B6308-B512-6E42-A278-19856DE94EC6}" type="presParOf" srcId="{FC7B5AE2-DFE5-1A48-9EC7-1EA995B693E2}" destId="{E46866C8-012B-CA4E-8BF0-1444866DC520}" srcOrd="1" destOrd="0" presId="urn:microsoft.com/office/officeart/2008/layout/HalfCircleOrganizationChart"/>
    <dgm:cxn modelId="{4AC7FD05-0985-DC4B-B675-CB5B30BC78AB}" type="presParOf" srcId="{E46866C8-012B-CA4E-8BF0-1444866DC520}" destId="{A0527DDF-AF0B-8744-B0A5-D4E860E6A3FA}" srcOrd="0" destOrd="0" presId="urn:microsoft.com/office/officeart/2008/layout/HalfCircleOrganizationChart"/>
    <dgm:cxn modelId="{833959EB-9EED-B444-BF70-3232F5351095}" type="presParOf" srcId="{A0527DDF-AF0B-8744-B0A5-D4E860E6A3FA}" destId="{5418CEC9-0253-8A4F-A4FA-431BCE51105E}" srcOrd="0" destOrd="0" presId="urn:microsoft.com/office/officeart/2008/layout/HalfCircleOrganizationChart"/>
    <dgm:cxn modelId="{76ECBA59-9371-9441-BE75-2DCC50E56743}" type="presParOf" srcId="{A0527DDF-AF0B-8744-B0A5-D4E860E6A3FA}" destId="{A6442815-7B8E-8A47-A72E-075D0B47E747}" srcOrd="1" destOrd="0" presId="urn:microsoft.com/office/officeart/2008/layout/HalfCircleOrganizationChart"/>
    <dgm:cxn modelId="{6F803177-1020-6741-8FE0-5B99F60EC1CD}" type="presParOf" srcId="{A0527DDF-AF0B-8744-B0A5-D4E860E6A3FA}" destId="{B57D2DB0-C7AC-FB42-B277-C48C3476E6C1}" srcOrd="2" destOrd="0" presId="urn:microsoft.com/office/officeart/2008/layout/HalfCircleOrganizationChart"/>
    <dgm:cxn modelId="{2AA6D1CF-491C-DF48-A76D-B701A72FD53F}" type="presParOf" srcId="{A0527DDF-AF0B-8744-B0A5-D4E860E6A3FA}" destId="{7E8420DF-AF42-E848-9F26-DB387E1980DB}" srcOrd="3" destOrd="0" presId="urn:microsoft.com/office/officeart/2008/layout/HalfCircleOrganizationChart"/>
    <dgm:cxn modelId="{CE27EE39-8A12-E44D-A12D-7EFD1E6212BD}" type="presParOf" srcId="{E46866C8-012B-CA4E-8BF0-1444866DC520}" destId="{261480E8-AE42-7A44-92DF-434F843A4D1E}" srcOrd="1" destOrd="0" presId="urn:microsoft.com/office/officeart/2008/layout/HalfCircleOrganizationChart"/>
    <dgm:cxn modelId="{020F5E93-73E3-D94C-9AF2-993CF208C411}" type="presParOf" srcId="{E46866C8-012B-CA4E-8BF0-1444866DC520}" destId="{D6327D4D-D5F4-3242-89DB-965661C88368}" srcOrd="2" destOrd="0" presId="urn:microsoft.com/office/officeart/2008/layout/HalfCircleOrganizationChart"/>
    <dgm:cxn modelId="{A7321B34-916A-B549-8792-19E012675111}" type="presParOf" srcId="{FC7B5AE2-DFE5-1A48-9EC7-1EA995B693E2}" destId="{82C0B7B8-BF24-7945-9131-A424BC97E9C4}" srcOrd="2" destOrd="0" presId="urn:microsoft.com/office/officeart/2008/layout/HalfCircleOrganizationChart"/>
    <dgm:cxn modelId="{1DCEBBBA-8012-2647-8182-8A7D1F40B8DE}" type="presParOf" srcId="{FC7B5AE2-DFE5-1A48-9EC7-1EA995B693E2}" destId="{5D5295D3-8D27-C94B-AA52-85B59A6E0A10}" srcOrd="3" destOrd="0" presId="urn:microsoft.com/office/officeart/2008/layout/HalfCircleOrganizationChart"/>
    <dgm:cxn modelId="{7CE00D50-1961-AC4B-826E-664D54495BAD}" type="presParOf" srcId="{5D5295D3-8D27-C94B-AA52-85B59A6E0A10}" destId="{15547D75-4A0C-E04B-B740-5701D4E5AA4B}" srcOrd="0" destOrd="0" presId="urn:microsoft.com/office/officeart/2008/layout/HalfCircleOrganizationChart"/>
    <dgm:cxn modelId="{7D669A00-74D1-294D-BAA8-89AC0DC28ABC}" type="presParOf" srcId="{15547D75-4A0C-E04B-B740-5701D4E5AA4B}" destId="{ADF27E8C-AA6F-C54E-9A9C-66F62E7942B5}" srcOrd="0" destOrd="0" presId="urn:microsoft.com/office/officeart/2008/layout/HalfCircleOrganizationChart"/>
    <dgm:cxn modelId="{4152D7B8-B2F1-B048-951D-60FB04056750}" type="presParOf" srcId="{15547D75-4A0C-E04B-B740-5701D4E5AA4B}" destId="{2D101952-6160-E84D-AED0-081DEF7AE4C6}" srcOrd="1" destOrd="0" presId="urn:microsoft.com/office/officeart/2008/layout/HalfCircleOrganizationChart"/>
    <dgm:cxn modelId="{5BAD0E6C-974E-8A42-A73C-B7AAD411F1D7}" type="presParOf" srcId="{15547D75-4A0C-E04B-B740-5701D4E5AA4B}" destId="{AEC1F085-051E-F44A-B168-ADC7C5696ED9}" srcOrd="2" destOrd="0" presId="urn:microsoft.com/office/officeart/2008/layout/HalfCircleOrganizationChart"/>
    <dgm:cxn modelId="{65DE7024-780F-DC45-869D-F1714B13D69D}" type="presParOf" srcId="{15547D75-4A0C-E04B-B740-5701D4E5AA4B}" destId="{87588756-58DF-0145-9DCC-2FE8292EBD30}" srcOrd="3" destOrd="0" presId="urn:microsoft.com/office/officeart/2008/layout/HalfCircleOrganizationChart"/>
    <dgm:cxn modelId="{5CC2B43E-052D-5E43-960B-522194C8C30A}" type="presParOf" srcId="{5D5295D3-8D27-C94B-AA52-85B59A6E0A10}" destId="{C25FED69-55B9-F640-9439-AAB8328D9672}" srcOrd="1" destOrd="0" presId="urn:microsoft.com/office/officeart/2008/layout/HalfCircleOrganizationChart"/>
    <dgm:cxn modelId="{85EF0753-F5A4-DE4D-9EAB-10C049577DBF}" type="presParOf" srcId="{5D5295D3-8D27-C94B-AA52-85B59A6E0A10}" destId="{1E6BA91C-42E8-4F4C-8575-707D2D7BF849}" srcOrd="2" destOrd="0" presId="urn:microsoft.com/office/officeart/2008/layout/HalfCircleOrganizationChart"/>
    <dgm:cxn modelId="{37A1877F-71AE-2B47-9850-313E71DEA45C}" type="presParOf" srcId="{FC7B5AE2-DFE5-1A48-9EC7-1EA995B693E2}" destId="{0CF78723-AE7F-7043-8E1B-7331F0E271D5}" srcOrd="4" destOrd="0" presId="urn:microsoft.com/office/officeart/2008/layout/HalfCircleOrganizationChart"/>
    <dgm:cxn modelId="{C045B4D1-9F11-284B-A806-BDCABBC6F14C}" type="presParOf" srcId="{FC7B5AE2-DFE5-1A48-9EC7-1EA995B693E2}" destId="{4F5AE6CC-2D89-B341-A402-5A560F5439F1}" srcOrd="5" destOrd="0" presId="urn:microsoft.com/office/officeart/2008/layout/HalfCircleOrganizationChart"/>
    <dgm:cxn modelId="{C54BAD76-232B-AC4A-ACF7-CE0DEDEBA5AA}" type="presParOf" srcId="{4F5AE6CC-2D89-B341-A402-5A560F5439F1}" destId="{30AB0B88-BE00-7D42-8E38-F2F7BECD4304}" srcOrd="0" destOrd="0" presId="urn:microsoft.com/office/officeart/2008/layout/HalfCircleOrganizationChart"/>
    <dgm:cxn modelId="{7FC09045-7761-A04F-A1C2-B069774C4F6F}" type="presParOf" srcId="{30AB0B88-BE00-7D42-8E38-F2F7BECD4304}" destId="{4F95317C-3855-7949-B979-10894137E2BC}" srcOrd="0" destOrd="0" presId="urn:microsoft.com/office/officeart/2008/layout/HalfCircleOrganizationChart"/>
    <dgm:cxn modelId="{E7D4BD4D-E2C5-9E43-8C0F-48B82BD080F0}" type="presParOf" srcId="{30AB0B88-BE00-7D42-8E38-F2F7BECD4304}" destId="{E0EF7A83-DC58-5F43-9015-1E1A76DE574F}" srcOrd="1" destOrd="0" presId="urn:microsoft.com/office/officeart/2008/layout/HalfCircleOrganizationChart"/>
    <dgm:cxn modelId="{37AD92D7-17AD-9E45-A9D0-684A996245E1}" type="presParOf" srcId="{30AB0B88-BE00-7D42-8E38-F2F7BECD4304}" destId="{41109B2A-653A-FA42-8EFA-42F47271C4F3}" srcOrd="2" destOrd="0" presId="urn:microsoft.com/office/officeart/2008/layout/HalfCircleOrganizationChart"/>
    <dgm:cxn modelId="{10C4D9BE-811D-7C40-95B7-9B2C24CECAA1}" type="presParOf" srcId="{30AB0B88-BE00-7D42-8E38-F2F7BECD4304}" destId="{2FB1B406-4826-9D44-B596-039F8A481ED0}" srcOrd="3" destOrd="0" presId="urn:microsoft.com/office/officeart/2008/layout/HalfCircleOrganizationChart"/>
    <dgm:cxn modelId="{8DD88B8F-9C30-7349-A65A-9873CD1B1A0B}" type="presParOf" srcId="{4F5AE6CC-2D89-B341-A402-5A560F5439F1}" destId="{1B20FA27-3BC4-0B45-8C58-4864C4CC7387}" srcOrd="1" destOrd="0" presId="urn:microsoft.com/office/officeart/2008/layout/HalfCircleOrganizationChart"/>
    <dgm:cxn modelId="{BEE3F285-A02A-7043-B822-7477CD6553DE}" type="presParOf" srcId="{4F5AE6CC-2D89-B341-A402-5A560F5439F1}" destId="{E5C215F8-822F-C84E-94BB-BA06C3902EDD}" srcOrd="2" destOrd="0" presId="urn:microsoft.com/office/officeart/2008/layout/HalfCircleOrganizationChart"/>
    <dgm:cxn modelId="{028E5BA6-61F9-2142-91A2-D4853E06FD85}" type="presParOf" srcId="{FC7B5AE2-DFE5-1A48-9EC7-1EA995B693E2}" destId="{29A58E41-30F5-9A42-875D-F9FF376C9F0E}" srcOrd="6" destOrd="0" presId="urn:microsoft.com/office/officeart/2008/layout/HalfCircleOrganizationChart"/>
    <dgm:cxn modelId="{28E6D494-4EB4-3147-99E8-FF363343A848}" type="presParOf" srcId="{FC7B5AE2-DFE5-1A48-9EC7-1EA995B693E2}" destId="{114D4B0C-B768-8644-9479-4486B01459E3}" srcOrd="7" destOrd="0" presId="urn:microsoft.com/office/officeart/2008/layout/HalfCircleOrganizationChart"/>
    <dgm:cxn modelId="{2D5D9364-3E99-E340-A363-0EF346C6D2E6}" type="presParOf" srcId="{114D4B0C-B768-8644-9479-4486B01459E3}" destId="{1D080526-8BDE-C74B-BE87-CF35F3FF3185}" srcOrd="0" destOrd="0" presId="urn:microsoft.com/office/officeart/2008/layout/HalfCircleOrganizationChart"/>
    <dgm:cxn modelId="{59358C0C-AABD-464E-A438-9256A6781746}" type="presParOf" srcId="{1D080526-8BDE-C74B-BE87-CF35F3FF3185}" destId="{EE8C4CEE-920E-1A47-B6E0-725569E8D8B9}" srcOrd="0" destOrd="0" presId="urn:microsoft.com/office/officeart/2008/layout/HalfCircleOrganizationChart"/>
    <dgm:cxn modelId="{C5A9D84F-4401-944F-9F3F-7CFC16016871}" type="presParOf" srcId="{1D080526-8BDE-C74B-BE87-CF35F3FF3185}" destId="{1F0EDAD6-4901-0E49-BB5E-003D60EF1B0B}" srcOrd="1" destOrd="0" presId="urn:microsoft.com/office/officeart/2008/layout/HalfCircleOrganizationChart"/>
    <dgm:cxn modelId="{10C90204-8B86-604A-BF37-2F4A59D089E1}" type="presParOf" srcId="{1D080526-8BDE-C74B-BE87-CF35F3FF3185}" destId="{ECD508C7-1009-434B-83B7-A8D19C495396}" srcOrd="2" destOrd="0" presId="urn:microsoft.com/office/officeart/2008/layout/HalfCircleOrganizationChart"/>
    <dgm:cxn modelId="{A9AFD77A-3802-B144-ACC7-814349CFB4C1}" type="presParOf" srcId="{1D080526-8BDE-C74B-BE87-CF35F3FF3185}" destId="{07D81E0D-5920-884E-A102-D707BFD6E980}" srcOrd="3" destOrd="0" presId="urn:microsoft.com/office/officeart/2008/layout/HalfCircleOrganizationChart"/>
    <dgm:cxn modelId="{8B35835D-9C87-4C46-ABB7-EBEC59F11278}" type="presParOf" srcId="{114D4B0C-B768-8644-9479-4486B01459E3}" destId="{F7AA728A-1B42-5B4D-B96A-7E9569B24AF1}" srcOrd="1" destOrd="0" presId="urn:microsoft.com/office/officeart/2008/layout/HalfCircleOrganizationChart"/>
    <dgm:cxn modelId="{42F0B3FC-ECA9-2847-A77B-343D34F23B06}" type="presParOf" srcId="{114D4B0C-B768-8644-9479-4486B01459E3}" destId="{CA0B3AA5-3A7C-BD4D-91FA-6C977214F18A}" srcOrd="2" destOrd="0" presId="urn:microsoft.com/office/officeart/2008/layout/HalfCircleOrganizationChart"/>
    <dgm:cxn modelId="{D23A69C2-0C2D-B248-8A6E-21B9BBAACF7E}" type="presParOf" srcId="{7C1A8739-D28F-8D40-A0CE-AD4DE0C98DFD}" destId="{57B2927E-376E-E84E-B1F3-3FF5CE4DA613}" srcOrd="2" destOrd="0" presId="urn:microsoft.com/office/officeart/2008/layout/HalfCircleOrganizationChart"/>
    <dgm:cxn modelId="{37AF533C-BCD9-334F-960E-F8C2D33A7AFB}" type="presParOf" srcId="{57B2927E-376E-E84E-B1F3-3FF5CE4DA613}" destId="{4601975C-70CE-814B-AB5C-40579DA60A8E}" srcOrd="0" destOrd="0" presId="urn:microsoft.com/office/officeart/2008/layout/HalfCircleOrganizationChart"/>
    <dgm:cxn modelId="{A68C42A7-2D23-0A4B-9B84-1AADDB3DF4EC}" type="presParOf" srcId="{57B2927E-376E-E84E-B1F3-3FF5CE4DA613}" destId="{90D3D0A1-4380-1849-BDDF-1800AF5279AB}" srcOrd="1" destOrd="0" presId="urn:microsoft.com/office/officeart/2008/layout/HalfCircleOrganizationChart"/>
    <dgm:cxn modelId="{3104B626-ADF9-DC4C-BE65-B475351A60D5}" type="presParOf" srcId="{90D3D0A1-4380-1849-BDDF-1800AF5279AB}" destId="{69E20FA2-2180-A645-BC32-E22ED321984F}" srcOrd="0" destOrd="0" presId="urn:microsoft.com/office/officeart/2008/layout/HalfCircleOrganizationChart"/>
    <dgm:cxn modelId="{ACB1B18A-0D83-DE43-AEE5-B8E0124DDEBF}" type="presParOf" srcId="{69E20FA2-2180-A645-BC32-E22ED321984F}" destId="{4F77DDBC-F376-AA4A-9CA5-49DF81D0889D}" srcOrd="0" destOrd="0" presId="urn:microsoft.com/office/officeart/2008/layout/HalfCircleOrganizationChart"/>
    <dgm:cxn modelId="{E3F31C1C-EF07-7C4E-83F4-2A536E14C038}" type="presParOf" srcId="{69E20FA2-2180-A645-BC32-E22ED321984F}" destId="{7ECA6439-CEF2-3E4F-81B8-B53A8F0A86BC}" srcOrd="1" destOrd="0" presId="urn:microsoft.com/office/officeart/2008/layout/HalfCircleOrganizationChart"/>
    <dgm:cxn modelId="{9C7C857B-64BE-9D43-BB78-61B1F796B87E}" type="presParOf" srcId="{69E20FA2-2180-A645-BC32-E22ED321984F}" destId="{44E0A578-B3F2-BF42-8FC6-24808A074C94}" srcOrd="2" destOrd="0" presId="urn:microsoft.com/office/officeart/2008/layout/HalfCircleOrganizationChart"/>
    <dgm:cxn modelId="{C93FB999-B25D-BC41-AEEC-3FB2E190B005}" type="presParOf" srcId="{69E20FA2-2180-A645-BC32-E22ED321984F}" destId="{85E683B0-BB7A-974A-8ED8-0AA6E01080BF}" srcOrd="3" destOrd="0" presId="urn:microsoft.com/office/officeart/2008/layout/HalfCircleOrganizationChart"/>
    <dgm:cxn modelId="{0CF2C084-708B-B24C-A48C-F404559B2F39}" type="presParOf" srcId="{90D3D0A1-4380-1849-BDDF-1800AF5279AB}" destId="{C79C99A0-DE63-6F48-B751-2B079B74FC72}" srcOrd="1" destOrd="0" presId="urn:microsoft.com/office/officeart/2008/layout/HalfCircleOrganizationChart"/>
    <dgm:cxn modelId="{3CECE563-B233-BC44-8786-31DDA59E6D54}" type="presParOf" srcId="{90D3D0A1-4380-1849-BDDF-1800AF5279AB}" destId="{EE6CDB92-7075-1A41-9298-8529C290D0FF}" srcOrd="2" destOrd="0" presId="urn:microsoft.com/office/officeart/2008/layout/HalfCircleOrganizationChart"/>
    <dgm:cxn modelId="{7D575F96-6686-FB41-89D8-3E6C76782155}" type="presParOf" srcId="{57B2927E-376E-E84E-B1F3-3FF5CE4DA613}" destId="{FBACD4CB-B448-204E-B63F-D249AFB2A3E6}" srcOrd="2" destOrd="0" presId="urn:microsoft.com/office/officeart/2008/layout/HalfCircleOrganizationChart"/>
    <dgm:cxn modelId="{0DB477FD-19A1-7C43-A319-919D06EB4869}" type="presParOf" srcId="{57B2927E-376E-E84E-B1F3-3FF5CE4DA613}" destId="{C703F9C5-F636-F841-95C1-81E46F12F271}" srcOrd="3" destOrd="0" presId="urn:microsoft.com/office/officeart/2008/layout/HalfCircleOrganizationChart"/>
    <dgm:cxn modelId="{177D3572-F744-5A4F-945E-9EB341C6F93D}" type="presParOf" srcId="{C703F9C5-F636-F841-95C1-81E46F12F271}" destId="{89503913-CED9-0F47-B733-E993AC463DD0}" srcOrd="0" destOrd="0" presId="urn:microsoft.com/office/officeart/2008/layout/HalfCircleOrganizationChart"/>
    <dgm:cxn modelId="{39282388-A223-924E-8644-DAA38554CE24}" type="presParOf" srcId="{89503913-CED9-0F47-B733-E993AC463DD0}" destId="{33EE4C45-8BF5-4540-8AD7-C0830A6FC03E}" srcOrd="0" destOrd="0" presId="urn:microsoft.com/office/officeart/2008/layout/HalfCircleOrganizationChart"/>
    <dgm:cxn modelId="{F951D60D-0C33-C64B-837C-8B55E94AA3B3}" type="presParOf" srcId="{89503913-CED9-0F47-B733-E993AC463DD0}" destId="{BDA56453-1A8C-504E-AED1-A4605DE459A3}" srcOrd="1" destOrd="0" presId="urn:microsoft.com/office/officeart/2008/layout/HalfCircleOrganizationChart"/>
    <dgm:cxn modelId="{2A255874-8CCF-AE48-9ED8-6E2D44B3BAAA}" type="presParOf" srcId="{89503913-CED9-0F47-B733-E993AC463DD0}" destId="{B0F03193-7B80-1042-A6CE-1CF4A6BB6A9F}" srcOrd="2" destOrd="0" presId="urn:microsoft.com/office/officeart/2008/layout/HalfCircleOrganizationChart"/>
    <dgm:cxn modelId="{190381EB-534C-2942-964B-EC5413DBF6CB}" type="presParOf" srcId="{89503913-CED9-0F47-B733-E993AC463DD0}" destId="{B9320D44-66B4-6F47-B7AA-F4DDE197F40D}" srcOrd="3" destOrd="0" presId="urn:microsoft.com/office/officeart/2008/layout/HalfCircleOrganizationChart"/>
    <dgm:cxn modelId="{16C5DDB9-0686-A247-AC19-73A39707A9A5}" type="presParOf" srcId="{C703F9C5-F636-F841-95C1-81E46F12F271}" destId="{49656800-67C4-EE45-879E-1F2E8074C48C}" srcOrd="1" destOrd="0" presId="urn:microsoft.com/office/officeart/2008/layout/HalfCircleOrganizationChart"/>
    <dgm:cxn modelId="{A17CDEC2-AEBC-AC44-8CB8-4437B94A3FDF}" type="presParOf" srcId="{C703F9C5-F636-F841-95C1-81E46F12F271}" destId="{61644EB9-2845-434C-A5BE-B47E54027CDB}" srcOrd="2" destOrd="0" presId="urn:microsoft.com/office/officeart/2008/layout/HalfCircleOrganizationChart"/>
  </dgm:cxnLst>
  <dgm:bg>
    <a:noFill/>
  </dgm:bg>
  <dgm:whole>
    <a:ln>
      <a:solidFill>
        <a:srgbClr val="636463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07F722-2463-2B47-808B-16A10DFAD3D6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5B19BB-2DB3-A042-8D25-2892274F5F9F}">
      <dgm:prSet phldrT="[Text]" custT="1"/>
      <dgm:spPr/>
      <dgm:t>
        <a:bodyPr/>
        <a:lstStyle/>
        <a:p>
          <a:r>
            <a:rPr lang="en-US" sz="1800" b="1" dirty="0" err="1" smtClean="0">
              <a:latin typeface="Aller"/>
              <a:cs typeface="Aller"/>
            </a:rPr>
            <a:t>Octo</a:t>
          </a:r>
          <a:endParaRPr lang="en-US" sz="1800" b="1" dirty="0">
            <a:latin typeface="Aller"/>
            <a:cs typeface="Aller"/>
          </a:endParaRPr>
        </a:p>
      </dgm:t>
    </dgm:pt>
    <dgm:pt modelId="{C0E283D8-D17C-4543-B396-3C2B885D456E}" type="parTrans" cxnId="{F2DF3B21-022E-0849-BAF4-61D1F4C79C89}">
      <dgm:prSet/>
      <dgm:spPr/>
      <dgm:t>
        <a:bodyPr/>
        <a:lstStyle/>
        <a:p>
          <a:endParaRPr lang="en-US"/>
        </a:p>
      </dgm:t>
    </dgm:pt>
    <dgm:pt modelId="{1E68214E-7365-D241-ACF2-685BFAC5D52D}" type="sibTrans" cxnId="{F2DF3B21-022E-0849-BAF4-61D1F4C79C89}">
      <dgm:prSet/>
      <dgm:spPr/>
      <dgm:t>
        <a:bodyPr/>
        <a:lstStyle/>
        <a:p>
          <a:endParaRPr lang="en-US"/>
        </a:p>
      </dgm:t>
    </dgm:pt>
    <dgm:pt modelId="{EFF296BD-C41C-0049-9070-50D4509859ED}" type="asst">
      <dgm:prSet phldrT="[Text]"/>
      <dgm:spPr/>
      <dgm:t>
        <a:bodyPr/>
        <a:lstStyle/>
        <a:p>
          <a:r>
            <a:rPr lang="en-US" b="1" dirty="0" smtClean="0"/>
            <a:t>68 </a:t>
          </a:r>
          <a:r>
            <a:rPr lang="en-US" b="1" dirty="0" err="1" smtClean="0"/>
            <a:t>membres</a:t>
          </a:r>
          <a:r>
            <a:rPr lang="en-US" b="1" dirty="0" smtClean="0"/>
            <a:t> au Canada </a:t>
          </a:r>
          <a:endParaRPr lang="en-US" b="1" dirty="0"/>
        </a:p>
      </dgm:t>
    </dgm:pt>
    <dgm:pt modelId="{1C4EC965-6BB0-B24C-881F-8042A3A0CCAD}" type="parTrans" cxnId="{C1740CB9-D1AB-9247-A106-1D19B5EA2C5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22785EE-7ADA-D54C-9E28-486C232F07B6}" type="sibTrans" cxnId="{C1740CB9-D1AB-9247-A106-1D19B5EA2C59}">
      <dgm:prSet/>
      <dgm:spPr/>
      <dgm:t>
        <a:bodyPr/>
        <a:lstStyle/>
        <a:p>
          <a:endParaRPr lang="en-US"/>
        </a:p>
      </dgm:t>
    </dgm:pt>
    <dgm:pt modelId="{FEDDB09A-C109-A040-90D2-4AC353DD015A}">
      <dgm:prSet phldrT="[Text]" custT="1"/>
      <dgm:spPr/>
      <dgm:t>
        <a:bodyPr/>
        <a:lstStyle/>
        <a:p>
          <a:r>
            <a:rPr lang="en-US" sz="1800" b="1" dirty="0" err="1" smtClean="0">
              <a:latin typeface="Aller"/>
              <a:cs typeface="Aller"/>
            </a:rPr>
            <a:t>Une</a:t>
          </a:r>
          <a:r>
            <a:rPr lang="en-US" sz="1800" b="1" dirty="0" smtClean="0">
              <a:latin typeface="Aller"/>
              <a:cs typeface="Aller"/>
            </a:rPr>
            <a:t> </a:t>
          </a:r>
          <a:r>
            <a:rPr lang="en-US" sz="1800" b="1" dirty="0" err="1" smtClean="0">
              <a:latin typeface="Aller"/>
              <a:cs typeface="Aller"/>
            </a:rPr>
            <a:t>quinzaine</a:t>
          </a:r>
          <a:r>
            <a:rPr lang="en-US" sz="1800" b="1" dirty="0" smtClean="0">
              <a:latin typeface="Aller"/>
              <a:cs typeface="Aller"/>
            </a:rPr>
            <a:t> de </a:t>
          </a:r>
          <a:r>
            <a:rPr lang="en-US" sz="1800" b="1" dirty="0" err="1" smtClean="0">
              <a:latin typeface="Aller"/>
              <a:cs typeface="Aller"/>
            </a:rPr>
            <a:t>membres</a:t>
          </a:r>
          <a:r>
            <a:rPr lang="en-US" sz="1800" b="1" dirty="0" smtClean="0">
              <a:latin typeface="Aller"/>
              <a:cs typeface="Aller"/>
            </a:rPr>
            <a:t> au Québec, </a:t>
          </a:r>
          <a:r>
            <a:rPr lang="en-US" sz="1800" b="1" dirty="0" err="1" smtClean="0">
              <a:latin typeface="Aller"/>
              <a:cs typeface="Aller"/>
            </a:rPr>
            <a:t>dont</a:t>
          </a:r>
          <a:r>
            <a:rPr lang="en-US" sz="1800" b="1" dirty="0" smtClean="0">
              <a:latin typeface="Aller"/>
              <a:cs typeface="Aller"/>
            </a:rPr>
            <a:t> </a:t>
          </a:r>
          <a:r>
            <a:rPr lang="en-US" sz="1800" b="1" dirty="0" err="1" smtClean="0">
              <a:latin typeface="Aller"/>
              <a:cs typeface="Aller"/>
            </a:rPr>
            <a:t>Canac</a:t>
          </a:r>
          <a:r>
            <a:rPr lang="en-US" sz="1800" b="1" dirty="0" smtClean="0">
              <a:latin typeface="Aller"/>
              <a:cs typeface="Aller"/>
            </a:rPr>
            <a:t> </a:t>
          </a:r>
          <a:r>
            <a:rPr lang="en-US" sz="1800" b="1" dirty="0" smtClean="0">
              <a:solidFill>
                <a:schemeClr val="tx1"/>
              </a:solidFill>
              <a:latin typeface="Aller"/>
              <a:cs typeface="Aller"/>
            </a:rPr>
            <a:t>et Castle</a:t>
          </a:r>
          <a:endParaRPr lang="en-US" sz="1800" b="1" dirty="0">
            <a:solidFill>
              <a:schemeClr val="tx1"/>
            </a:solidFill>
            <a:latin typeface="Aller"/>
            <a:cs typeface="Aller"/>
          </a:endParaRPr>
        </a:p>
      </dgm:t>
    </dgm:pt>
    <dgm:pt modelId="{D6A414B0-2F80-9346-A846-FB9CED68FE7E}" type="parTrans" cxnId="{20D7021C-C777-8742-BAD7-CA4DFAAA5A4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93512BF-82F4-004A-AA86-8A548230D4A1}" type="sibTrans" cxnId="{20D7021C-C777-8742-BAD7-CA4DFAAA5A4F}">
      <dgm:prSet/>
      <dgm:spPr/>
      <dgm:t>
        <a:bodyPr/>
        <a:lstStyle/>
        <a:p>
          <a:endParaRPr lang="en-US"/>
        </a:p>
      </dgm:t>
    </dgm:pt>
    <dgm:pt modelId="{0DF770B9-451A-EB4F-956B-D6BBC2721EF7}" type="asst">
      <dgm:prSet custT="1"/>
      <dgm:spPr/>
      <dgm:t>
        <a:bodyPr/>
        <a:lstStyle/>
        <a:p>
          <a:r>
            <a:rPr lang="en-US" sz="1800" b="1" dirty="0" smtClean="0">
              <a:latin typeface="Aller"/>
              <a:cs typeface="Aller"/>
            </a:rPr>
            <a:t>Plus de 260 </a:t>
          </a:r>
          <a:r>
            <a:rPr lang="en-US" sz="1800" b="1" dirty="0" err="1" smtClean="0">
              <a:latin typeface="Aller"/>
              <a:cs typeface="Aller"/>
            </a:rPr>
            <a:t>succursales</a:t>
          </a:r>
          <a:endParaRPr lang="en-US" sz="1800" b="1" dirty="0">
            <a:latin typeface="Aller"/>
            <a:cs typeface="Aller"/>
          </a:endParaRPr>
        </a:p>
      </dgm:t>
    </dgm:pt>
    <dgm:pt modelId="{8A83AFE0-F5B9-D742-BBDF-163921975B63}" type="parTrans" cxnId="{5799443A-7993-A749-A052-8C5FB845BF0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DC81F7A-7F99-0C4B-AAAE-541DF04351B4}" type="sibTrans" cxnId="{5799443A-7993-A749-A052-8C5FB845BF01}">
      <dgm:prSet/>
      <dgm:spPr/>
      <dgm:t>
        <a:bodyPr/>
        <a:lstStyle/>
        <a:p>
          <a:endParaRPr lang="en-US"/>
        </a:p>
      </dgm:t>
    </dgm:pt>
    <dgm:pt modelId="{41129767-B0C5-B741-8C75-29B369160A12}" type="pres">
      <dgm:prSet presAssocID="{E107F722-2463-2B47-808B-16A10DFAD3D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FABD324-DA0E-9F4C-A137-B648D8535D59}" type="pres">
      <dgm:prSet presAssocID="{0F5B19BB-2DB3-A042-8D25-2892274F5F9F}" presName="hierRoot1" presStyleCnt="0">
        <dgm:presLayoutVars>
          <dgm:hierBranch val="init"/>
        </dgm:presLayoutVars>
      </dgm:prSet>
      <dgm:spPr/>
    </dgm:pt>
    <dgm:pt modelId="{7D15A255-76D7-3547-8714-53095C6BBE28}" type="pres">
      <dgm:prSet presAssocID="{0F5B19BB-2DB3-A042-8D25-2892274F5F9F}" presName="rootComposite1" presStyleCnt="0"/>
      <dgm:spPr/>
    </dgm:pt>
    <dgm:pt modelId="{62E1D807-2DBE-914E-AF76-D028B70B6455}" type="pres">
      <dgm:prSet presAssocID="{0F5B19BB-2DB3-A042-8D25-2892274F5F9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9FD9829-2D8A-E14C-92C4-645542A236D3}" type="pres">
      <dgm:prSet presAssocID="{0F5B19BB-2DB3-A042-8D25-2892274F5F9F}" presName="topArc1" presStyleLbl="parChTrans1D1" presStyleIdx="0" presStyleCnt="8"/>
      <dgm:spPr>
        <a:ln>
          <a:solidFill>
            <a:schemeClr val="tx1"/>
          </a:solidFill>
        </a:ln>
      </dgm:spPr>
    </dgm:pt>
    <dgm:pt modelId="{F69C0477-C584-5844-B663-8331D0C50E9F}" type="pres">
      <dgm:prSet presAssocID="{0F5B19BB-2DB3-A042-8D25-2892274F5F9F}" presName="bottomArc1" presStyleLbl="parChTrans1D1" presStyleIdx="1" presStyleCnt="8"/>
      <dgm:spPr>
        <a:ln>
          <a:solidFill>
            <a:schemeClr val="tx1"/>
          </a:solidFill>
        </a:ln>
      </dgm:spPr>
    </dgm:pt>
    <dgm:pt modelId="{E18CD61E-37A9-A74D-B7B3-E294D0A73702}" type="pres">
      <dgm:prSet presAssocID="{0F5B19BB-2DB3-A042-8D25-2892274F5F9F}" presName="topConnNode1" presStyleLbl="node1" presStyleIdx="0" presStyleCnt="0"/>
      <dgm:spPr/>
      <dgm:t>
        <a:bodyPr/>
        <a:lstStyle/>
        <a:p>
          <a:endParaRPr lang="fr-FR"/>
        </a:p>
      </dgm:t>
    </dgm:pt>
    <dgm:pt modelId="{CDD63EEE-1F65-DF4D-B67A-4B8902F7EA02}" type="pres">
      <dgm:prSet presAssocID="{0F5B19BB-2DB3-A042-8D25-2892274F5F9F}" presName="hierChild2" presStyleCnt="0"/>
      <dgm:spPr/>
    </dgm:pt>
    <dgm:pt modelId="{918C0D45-EFEC-4644-9C71-FC41FBE36A8E}" type="pres">
      <dgm:prSet presAssocID="{D6A414B0-2F80-9346-A846-FB9CED68FE7E}" presName="Name28" presStyleLbl="parChTrans1D2" presStyleIdx="0" presStyleCnt="3"/>
      <dgm:spPr/>
      <dgm:t>
        <a:bodyPr/>
        <a:lstStyle/>
        <a:p>
          <a:endParaRPr lang="fr-FR"/>
        </a:p>
      </dgm:t>
    </dgm:pt>
    <dgm:pt modelId="{62F2FB75-526B-0D4F-9EB6-8AA2B8EFBB48}" type="pres">
      <dgm:prSet presAssocID="{FEDDB09A-C109-A040-90D2-4AC353DD015A}" presName="hierRoot2" presStyleCnt="0">
        <dgm:presLayoutVars>
          <dgm:hierBranch val="init"/>
        </dgm:presLayoutVars>
      </dgm:prSet>
      <dgm:spPr/>
    </dgm:pt>
    <dgm:pt modelId="{E467B43E-5B65-DC41-B5D5-58D2D033A892}" type="pres">
      <dgm:prSet presAssocID="{FEDDB09A-C109-A040-90D2-4AC353DD015A}" presName="rootComposite2" presStyleCnt="0"/>
      <dgm:spPr/>
    </dgm:pt>
    <dgm:pt modelId="{D20EA3A6-A1A7-4B47-A707-089738BA7CA4}" type="pres">
      <dgm:prSet presAssocID="{FEDDB09A-C109-A040-90D2-4AC353DD015A}" presName="rootText2" presStyleLbl="alignAcc1" presStyleIdx="0" presStyleCnt="0" custScaleX="134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C45A9-8E95-3C42-A267-443045199FE4}" type="pres">
      <dgm:prSet presAssocID="{FEDDB09A-C109-A040-90D2-4AC353DD015A}" presName="topArc2" presStyleLbl="parChTrans1D1" presStyleIdx="2" presStyleCnt="8"/>
      <dgm:spPr>
        <a:ln>
          <a:solidFill>
            <a:schemeClr val="tx1"/>
          </a:solidFill>
        </a:ln>
      </dgm:spPr>
    </dgm:pt>
    <dgm:pt modelId="{46C75F27-EE2C-2244-84A4-74D329513480}" type="pres">
      <dgm:prSet presAssocID="{FEDDB09A-C109-A040-90D2-4AC353DD015A}" presName="bottomArc2" presStyleLbl="parChTrans1D1" presStyleIdx="3" presStyleCnt="8"/>
      <dgm:spPr>
        <a:ln>
          <a:solidFill>
            <a:schemeClr val="tx1"/>
          </a:solidFill>
        </a:ln>
      </dgm:spPr>
    </dgm:pt>
    <dgm:pt modelId="{74B7BDA4-2E30-F34F-8158-3DDA600A0A2E}" type="pres">
      <dgm:prSet presAssocID="{FEDDB09A-C109-A040-90D2-4AC353DD015A}" presName="topConnNode2" presStyleLbl="node2" presStyleIdx="0" presStyleCnt="0"/>
      <dgm:spPr/>
      <dgm:t>
        <a:bodyPr/>
        <a:lstStyle/>
        <a:p>
          <a:endParaRPr lang="fr-FR"/>
        </a:p>
      </dgm:t>
    </dgm:pt>
    <dgm:pt modelId="{07311F4A-E256-2D4B-80A3-748F01694729}" type="pres">
      <dgm:prSet presAssocID="{FEDDB09A-C109-A040-90D2-4AC353DD015A}" presName="hierChild4" presStyleCnt="0"/>
      <dgm:spPr/>
    </dgm:pt>
    <dgm:pt modelId="{AA89A12C-0763-924E-8FCE-48F8924AA226}" type="pres">
      <dgm:prSet presAssocID="{FEDDB09A-C109-A040-90D2-4AC353DD015A}" presName="hierChild5" presStyleCnt="0"/>
      <dgm:spPr/>
    </dgm:pt>
    <dgm:pt modelId="{FFEF6692-0CF1-7748-AB0D-7DF832078DD8}" type="pres">
      <dgm:prSet presAssocID="{0F5B19BB-2DB3-A042-8D25-2892274F5F9F}" presName="hierChild3" presStyleCnt="0"/>
      <dgm:spPr/>
    </dgm:pt>
    <dgm:pt modelId="{559E748E-1A9C-F448-8710-29BAF1C053EE}" type="pres">
      <dgm:prSet presAssocID="{1C4EC965-6BB0-B24C-881F-8042A3A0CCAD}" presName="Name101" presStyleLbl="parChTrans1D2" presStyleIdx="1" presStyleCnt="3"/>
      <dgm:spPr/>
      <dgm:t>
        <a:bodyPr/>
        <a:lstStyle/>
        <a:p>
          <a:endParaRPr lang="fr-FR"/>
        </a:p>
      </dgm:t>
    </dgm:pt>
    <dgm:pt modelId="{0DA0D0FD-E182-674F-83C4-720362F30120}" type="pres">
      <dgm:prSet presAssocID="{EFF296BD-C41C-0049-9070-50D4509859ED}" presName="hierRoot3" presStyleCnt="0">
        <dgm:presLayoutVars>
          <dgm:hierBranch val="init"/>
        </dgm:presLayoutVars>
      </dgm:prSet>
      <dgm:spPr/>
    </dgm:pt>
    <dgm:pt modelId="{42904A56-1FF5-114C-90AA-1E7F40B9D34A}" type="pres">
      <dgm:prSet presAssocID="{EFF296BD-C41C-0049-9070-50D4509859ED}" presName="rootComposite3" presStyleCnt="0"/>
      <dgm:spPr/>
    </dgm:pt>
    <dgm:pt modelId="{9237CE33-944B-E848-813F-620680EC6797}" type="pres">
      <dgm:prSet presAssocID="{EFF296BD-C41C-0049-9070-50D4509859ED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3B1C14-AF8B-2C44-A170-59DD26617714}" type="pres">
      <dgm:prSet presAssocID="{EFF296BD-C41C-0049-9070-50D4509859ED}" presName="topArc3" presStyleLbl="parChTrans1D1" presStyleIdx="4" presStyleCnt="8"/>
      <dgm:spPr>
        <a:ln>
          <a:solidFill>
            <a:schemeClr val="tx1"/>
          </a:solidFill>
        </a:ln>
      </dgm:spPr>
    </dgm:pt>
    <dgm:pt modelId="{1544C1AB-D010-8447-96CE-4435B01B3683}" type="pres">
      <dgm:prSet presAssocID="{EFF296BD-C41C-0049-9070-50D4509859ED}" presName="bottomArc3" presStyleLbl="parChTrans1D1" presStyleIdx="5" presStyleCnt="8"/>
      <dgm:spPr>
        <a:ln>
          <a:solidFill>
            <a:schemeClr val="tx1"/>
          </a:solidFill>
        </a:ln>
      </dgm:spPr>
    </dgm:pt>
    <dgm:pt modelId="{DE4C6987-234C-E24F-A62A-237994A35590}" type="pres">
      <dgm:prSet presAssocID="{EFF296BD-C41C-0049-9070-50D4509859ED}" presName="topConnNode3" presStyleLbl="asst1" presStyleIdx="0" presStyleCnt="0"/>
      <dgm:spPr/>
      <dgm:t>
        <a:bodyPr/>
        <a:lstStyle/>
        <a:p>
          <a:endParaRPr lang="fr-FR"/>
        </a:p>
      </dgm:t>
    </dgm:pt>
    <dgm:pt modelId="{5E77EE90-F18A-B141-8D69-AD720339228D}" type="pres">
      <dgm:prSet presAssocID="{EFF296BD-C41C-0049-9070-50D4509859ED}" presName="hierChild6" presStyleCnt="0"/>
      <dgm:spPr/>
    </dgm:pt>
    <dgm:pt modelId="{17146027-FD8A-7947-9488-A4F5B73ED5BB}" type="pres">
      <dgm:prSet presAssocID="{EFF296BD-C41C-0049-9070-50D4509859ED}" presName="hierChild7" presStyleCnt="0"/>
      <dgm:spPr/>
    </dgm:pt>
    <dgm:pt modelId="{09153704-B49B-CC43-86FC-2A2A6729EAF0}" type="pres">
      <dgm:prSet presAssocID="{8A83AFE0-F5B9-D742-BBDF-163921975B63}" presName="Name101" presStyleLbl="parChTrans1D2" presStyleIdx="2" presStyleCnt="3"/>
      <dgm:spPr/>
      <dgm:t>
        <a:bodyPr/>
        <a:lstStyle/>
        <a:p>
          <a:endParaRPr lang="fr-FR"/>
        </a:p>
      </dgm:t>
    </dgm:pt>
    <dgm:pt modelId="{AF9F3197-403D-0D4E-A45D-1126B04ACD69}" type="pres">
      <dgm:prSet presAssocID="{0DF770B9-451A-EB4F-956B-D6BBC2721EF7}" presName="hierRoot3" presStyleCnt="0">
        <dgm:presLayoutVars>
          <dgm:hierBranch val="init"/>
        </dgm:presLayoutVars>
      </dgm:prSet>
      <dgm:spPr/>
    </dgm:pt>
    <dgm:pt modelId="{E99BD616-EF4D-614F-AEBB-D43383DFB22B}" type="pres">
      <dgm:prSet presAssocID="{0DF770B9-451A-EB4F-956B-D6BBC2721EF7}" presName="rootComposite3" presStyleCnt="0"/>
      <dgm:spPr/>
    </dgm:pt>
    <dgm:pt modelId="{B202D4BE-0630-B24D-9533-7D974DF6EFDD}" type="pres">
      <dgm:prSet presAssocID="{0DF770B9-451A-EB4F-956B-D6BBC2721EF7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E0F9A-EB24-1048-AC5F-47A3EA6D1607}" type="pres">
      <dgm:prSet presAssocID="{0DF770B9-451A-EB4F-956B-D6BBC2721EF7}" presName="topArc3" presStyleLbl="parChTrans1D1" presStyleIdx="6" presStyleCnt="8"/>
      <dgm:spPr>
        <a:ln>
          <a:solidFill>
            <a:schemeClr val="tx1"/>
          </a:solidFill>
        </a:ln>
      </dgm:spPr>
    </dgm:pt>
    <dgm:pt modelId="{325BABC9-6B5F-9040-B9E2-66AAE22ED564}" type="pres">
      <dgm:prSet presAssocID="{0DF770B9-451A-EB4F-956B-D6BBC2721EF7}" presName="bottomArc3" presStyleLbl="parChTrans1D1" presStyleIdx="7" presStyleCnt="8"/>
      <dgm:spPr>
        <a:ln>
          <a:solidFill>
            <a:schemeClr val="tx1"/>
          </a:solidFill>
        </a:ln>
      </dgm:spPr>
    </dgm:pt>
    <dgm:pt modelId="{B3B3595D-5DDC-D94C-9028-9673FC35CA2F}" type="pres">
      <dgm:prSet presAssocID="{0DF770B9-451A-EB4F-956B-D6BBC2721EF7}" presName="topConnNode3" presStyleLbl="asst1" presStyleIdx="0" presStyleCnt="0"/>
      <dgm:spPr/>
      <dgm:t>
        <a:bodyPr/>
        <a:lstStyle/>
        <a:p>
          <a:endParaRPr lang="fr-FR"/>
        </a:p>
      </dgm:t>
    </dgm:pt>
    <dgm:pt modelId="{FE8F8E96-417D-4242-8FF1-6E9F4378E950}" type="pres">
      <dgm:prSet presAssocID="{0DF770B9-451A-EB4F-956B-D6BBC2721EF7}" presName="hierChild6" presStyleCnt="0"/>
      <dgm:spPr/>
    </dgm:pt>
    <dgm:pt modelId="{B6922A53-FDD4-FC40-B9BE-B80F8421D29F}" type="pres">
      <dgm:prSet presAssocID="{0DF770B9-451A-EB4F-956B-D6BBC2721EF7}" presName="hierChild7" presStyleCnt="0"/>
      <dgm:spPr/>
    </dgm:pt>
  </dgm:ptLst>
  <dgm:cxnLst>
    <dgm:cxn modelId="{5F43B3D0-1248-2A4B-9ED2-9C791F30C8A0}" type="presOf" srcId="{0F5B19BB-2DB3-A042-8D25-2892274F5F9F}" destId="{E18CD61E-37A9-A74D-B7B3-E294D0A73702}" srcOrd="1" destOrd="0" presId="urn:microsoft.com/office/officeart/2008/layout/HalfCircleOrganizationChart"/>
    <dgm:cxn modelId="{07B5068A-3CA6-FF44-AE8F-54BC04232904}" type="presOf" srcId="{0F5B19BB-2DB3-A042-8D25-2892274F5F9F}" destId="{62E1D807-2DBE-914E-AF76-D028B70B6455}" srcOrd="0" destOrd="0" presId="urn:microsoft.com/office/officeart/2008/layout/HalfCircleOrganizationChart"/>
    <dgm:cxn modelId="{C1740CB9-D1AB-9247-A106-1D19B5EA2C59}" srcId="{0F5B19BB-2DB3-A042-8D25-2892274F5F9F}" destId="{EFF296BD-C41C-0049-9070-50D4509859ED}" srcOrd="0" destOrd="0" parTransId="{1C4EC965-6BB0-B24C-881F-8042A3A0CCAD}" sibTransId="{122785EE-7ADA-D54C-9E28-486C232F07B6}"/>
    <dgm:cxn modelId="{E950D76C-2A7C-3C46-AEA1-F12210343A58}" type="presOf" srcId="{FEDDB09A-C109-A040-90D2-4AC353DD015A}" destId="{74B7BDA4-2E30-F34F-8158-3DDA600A0A2E}" srcOrd="1" destOrd="0" presId="urn:microsoft.com/office/officeart/2008/layout/HalfCircleOrganizationChart"/>
    <dgm:cxn modelId="{5F1D72B6-4798-234E-9F42-ADAC38852C72}" type="presOf" srcId="{1C4EC965-6BB0-B24C-881F-8042A3A0CCAD}" destId="{559E748E-1A9C-F448-8710-29BAF1C053EE}" srcOrd="0" destOrd="0" presId="urn:microsoft.com/office/officeart/2008/layout/HalfCircleOrganizationChart"/>
    <dgm:cxn modelId="{A0E475DC-DA2B-1740-852D-4210AC7343C1}" type="presOf" srcId="{EFF296BD-C41C-0049-9070-50D4509859ED}" destId="{9237CE33-944B-E848-813F-620680EC6797}" srcOrd="0" destOrd="0" presId="urn:microsoft.com/office/officeart/2008/layout/HalfCircleOrganizationChart"/>
    <dgm:cxn modelId="{1F8C6DF1-7067-0C45-93B5-D9F3C32AC83F}" type="presOf" srcId="{8A83AFE0-F5B9-D742-BBDF-163921975B63}" destId="{09153704-B49B-CC43-86FC-2A2A6729EAF0}" srcOrd="0" destOrd="0" presId="urn:microsoft.com/office/officeart/2008/layout/HalfCircleOrganizationChart"/>
    <dgm:cxn modelId="{C873B4AC-BBC7-1E42-81E4-C7A187F69DD5}" type="presOf" srcId="{D6A414B0-2F80-9346-A846-FB9CED68FE7E}" destId="{918C0D45-EFEC-4644-9C71-FC41FBE36A8E}" srcOrd="0" destOrd="0" presId="urn:microsoft.com/office/officeart/2008/layout/HalfCircleOrganizationChart"/>
    <dgm:cxn modelId="{B85CCD72-E6EC-BA47-8C6C-B23C4D8FFC54}" type="presOf" srcId="{0DF770B9-451A-EB4F-956B-D6BBC2721EF7}" destId="{B3B3595D-5DDC-D94C-9028-9673FC35CA2F}" srcOrd="1" destOrd="0" presId="urn:microsoft.com/office/officeart/2008/layout/HalfCircleOrganizationChart"/>
    <dgm:cxn modelId="{20D7021C-C777-8742-BAD7-CA4DFAAA5A4F}" srcId="{0F5B19BB-2DB3-A042-8D25-2892274F5F9F}" destId="{FEDDB09A-C109-A040-90D2-4AC353DD015A}" srcOrd="2" destOrd="0" parTransId="{D6A414B0-2F80-9346-A846-FB9CED68FE7E}" sibTransId="{793512BF-82F4-004A-AA86-8A548230D4A1}"/>
    <dgm:cxn modelId="{75552691-8871-3142-9142-E1D0346A3195}" type="presOf" srcId="{EFF296BD-C41C-0049-9070-50D4509859ED}" destId="{DE4C6987-234C-E24F-A62A-237994A35590}" srcOrd="1" destOrd="0" presId="urn:microsoft.com/office/officeart/2008/layout/HalfCircleOrganizationChart"/>
    <dgm:cxn modelId="{53D4C2EA-7906-7F46-AC61-87A49FAC0AE2}" type="presOf" srcId="{E107F722-2463-2B47-808B-16A10DFAD3D6}" destId="{41129767-B0C5-B741-8C75-29B369160A12}" srcOrd="0" destOrd="0" presId="urn:microsoft.com/office/officeart/2008/layout/HalfCircleOrganizationChart"/>
    <dgm:cxn modelId="{F2DF3B21-022E-0849-BAF4-61D1F4C79C89}" srcId="{E107F722-2463-2B47-808B-16A10DFAD3D6}" destId="{0F5B19BB-2DB3-A042-8D25-2892274F5F9F}" srcOrd="0" destOrd="0" parTransId="{C0E283D8-D17C-4543-B396-3C2B885D456E}" sibTransId="{1E68214E-7365-D241-ACF2-685BFAC5D52D}"/>
    <dgm:cxn modelId="{2AC9D39E-C80F-0A4D-AE05-E4BAE17D583A}" type="presOf" srcId="{FEDDB09A-C109-A040-90D2-4AC353DD015A}" destId="{D20EA3A6-A1A7-4B47-A707-089738BA7CA4}" srcOrd="0" destOrd="0" presId="urn:microsoft.com/office/officeart/2008/layout/HalfCircleOrganizationChart"/>
    <dgm:cxn modelId="{5799443A-7993-A749-A052-8C5FB845BF01}" srcId="{0F5B19BB-2DB3-A042-8D25-2892274F5F9F}" destId="{0DF770B9-451A-EB4F-956B-D6BBC2721EF7}" srcOrd="1" destOrd="0" parTransId="{8A83AFE0-F5B9-D742-BBDF-163921975B63}" sibTransId="{BDC81F7A-7F99-0C4B-AAAE-541DF04351B4}"/>
    <dgm:cxn modelId="{DD32EB0B-DB90-6249-9B8E-0752FF5D6178}" type="presOf" srcId="{0DF770B9-451A-EB4F-956B-D6BBC2721EF7}" destId="{B202D4BE-0630-B24D-9533-7D974DF6EFDD}" srcOrd="0" destOrd="0" presId="urn:microsoft.com/office/officeart/2008/layout/HalfCircleOrganizationChart"/>
    <dgm:cxn modelId="{BE9E222F-5E14-1C43-85C6-CC197A017C3D}" type="presParOf" srcId="{41129767-B0C5-B741-8C75-29B369160A12}" destId="{0FABD324-DA0E-9F4C-A137-B648D8535D59}" srcOrd="0" destOrd="0" presId="urn:microsoft.com/office/officeart/2008/layout/HalfCircleOrganizationChart"/>
    <dgm:cxn modelId="{569F9ABF-E377-764B-B6F0-B941012C7901}" type="presParOf" srcId="{0FABD324-DA0E-9F4C-A137-B648D8535D59}" destId="{7D15A255-76D7-3547-8714-53095C6BBE28}" srcOrd="0" destOrd="0" presId="urn:microsoft.com/office/officeart/2008/layout/HalfCircleOrganizationChart"/>
    <dgm:cxn modelId="{FA6C393C-2515-6A4F-8444-6405994A2686}" type="presParOf" srcId="{7D15A255-76D7-3547-8714-53095C6BBE28}" destId="{62E1D807-2DBE-914E-AF76-D028B70B6455}" srcOrd="0" destOrd="0" presId="urn:microsoft.com/office/officeart/2008/layout/HalfCircleOrganizationChart"/>
    <dgm:cxn modelId="{D0CED68E-3A82-7D4F-BA12-8665695FCE00}" type="presParOf" srcId="{7D15A255-76D7-3547-8714-53095C6BBE28}" destId="{79FD9829-2D8A-E14C-92C4-645542A236D3}" srcOrd="1" destOrd="0" presId="urn:microsoft.com/office/officeart/2008/layout/HalfCircleOrganizationChart"/>
    <dgm:cxn modelId="{48D18E9B-0E49-654C-A232-F1E2431D93B3}" type="presParOf" srcId="{7D15A255-76D7-3547-8714-53095C6BBE28}" destId="{F69C0477-C584-5844-B663-8331D0C50E9F}" srcOrd="2" destOrd="0" presId="urn:microsoft.com/office/officeart/2008/layout/HalfCircleOrganizationChart"/>
    <dgm:cxn modelId="{877D68C0-C362-0E4C-8861-EF822B7F7387}" type="presParOf" srcId="{7D15A255-76D7-3547-8714-53095C6BBE28}" destId="{E18CD61E-37A9-A74D-B7B3-E294D0A73702}" srcOrd="3" destOrd="0" presId="urn:microsoft.com/office/officeart/2008/layout/HalfCircleOrganizationChart"/>
    <dgm:cxn modelId="{9FFA293E-2BA3-704C-8A9B-4F63AB2901D5}" type="presParOf" srcId="{0FABD324-DA0E-9F4C-A137-B648D8535D59}" destId="{CDD63EEE-1F65-DF4D-B67A-4B8902F7EA02}" srcOrd="1" destOrd="0" presId="urn:microsoft.com/office/officeart/2008/layout/HalfCircleOrganizationChart"/>
    <dgm:cxn modelId="{69024923-03F2-8D41-8CC6-BA951A50016C}" type="presParOf" srcId="{CDD63EEE-1F65-DF4D-B67A-4B8902F7EA02}" destId="{918C0D45-EFEC-4644-9C71-FC41FBE36A8E}" srcOrd="0" destOrd="0" presId="urn:microsoft.com/office/officeart/2008/layout/HalfCircleOrganizationChart"/>
    <dgm:cxn modelId="{7001384E-25BD-BA4E-BD1C-5A45AF9A4D7B}" type="presParOf" srcId="{CDD63EEE-1F65-DF4D-B67A-4B8902F7EA02}" destId="{62F2FB75-526B-0D4F-9EB6-8AA2B8EFBB48}" srcOrd="1" destOrd="0" presId="urn:microsoft.com/office/officeart/2008/layout/HalfCircleOrganizationChart"/>
    <dgm:cxn modelId="{40B6A623-DBDD-7143-8FA4-E8D31EFBE1B0}" type="presParOf" srcId="{62F2FB75-526B-0D4F-9EB6-8AA2B8EFBB48}" destId="{E467B43E-5B65-DC41-B5D5-58D2D033A892}" srcOrd="0" destOrd="0" presId="urn:microsoft.com/office/officeart/2008/layout/HalfCircleOrganizationChart"/>
    <dgm:cxn modelId="{1998512F-3854-DA4A-8A83-82139D537B47}" type="presParOf" srcId="{E467B43E-5B65-DC41-B5D5-58D2D033A892}" destId="{D20EA3A6-A1A7-4B47-A707-089738BA7CA4}" srcOrd="0" destOrd="0" presId="urn:microsoft.com/office/officeart/2008/layout/HalfCircleOrganizationChart"/>
    <dgm:cxn modelId="{374060AB-A408-3546-8E6E-49436AB1FADB}" type="presParOf" srcId="{E467B43E-5B65-DC41-B5D5-58D2D033A892}" destId="{413C45A9-8E95-3C42-A267-443045199FE4}" srcOrd="1" destOrd="0" presId="urn:microsoft.com/office/officeart/2008/layout/HalfCircleOrganizationChart"/>
    <dgm:cxn modelId="{03FED164-FB69-9B4A-9972-91AA522371C9}" type="presParOf" srcId="{E467B43E-5B65-DC41-B5D5-58D2D033A892}" destId="{46C75F27-EE2C-2244-84A4-74D329513480}" srcOrd="2" destOrd="0" presId="urn:microsoft.com/office/officeart/2008/layout/HalfCircleOrganizationChart"/>
    <dgm:cxn modelId="{3CDAAC77-B9FF-B642-ABB1-B89A199D97F8}" type="presParOf" srcId="{E467B43E-5B65-DC41-B5D5-58D2D033A892}" destId="{74B7BDA4-2E30-F34F-8158-3DDA600A0A2E}" srcOrd="3" destOrd="0" presId="urn:microsoft.com/office/officeart/2008/layout/HalfCircleOrganizationChart"/>
    <dgm:cxn modelId="{FA7B893C-31AF-1445-B696-4B15C3EAFAA2}" type="presParOf" srcId="{62F2FB75-526B-0D4F-9EB6-8AA2B8EFBB48}" destId="{07311F4A-E256-2D4B-80A3-748F01694729}" srcOrd="1" destOrd="0" presId="urn:microsoft.com/office/officeart/2008/layout/HalfCircleOrganizationChart"/>
    <dgm:cxn modelId="{D72F7F5D-90E9-AA41-AE07-3406D1572A87}" type="presParOf" srcId="{62F2FB75-526B-0D4F-9EB6-8AA2B8EFBB48}" destId="{AA89A12C-0763-924E-8FCE-48F8924AA226}" srcOrd="2" destOrd="0" presId="urn:microsoft.com/office/officeart/2008/layout/HalfCircleOrganizationChart"/>
    <dgm:cxn modelId="{4FB956D1-B408-714A-B3CA-98F2637FB1BC}" type="presParOf" srcId="{0FABD324-DA0E-9F4C-A137-B648D8535D59}" destId="{FFEF6692-0CF1-7748-AB0D-7DF832078DD8}" srcOrd="2" destOrd="0" presId="urn:microsoft.com/office/officeart/2008/layout/HalfCircleOrganizationChart"/>
    <dgm:cxn modelId="{CEAADE8E-0B10-6945-8EB6-D9BCC93731D9}" type="presParOf" srcId="{FFEF6692-0CF1-7748-AB0D-7DF832078DD8}" destId="{559E748E-1A9C-F448-8710-29BAF1C053EE}" srcOrd="0" destOrd="0" presId="urn:microsoft.com/office/officeart/2008/layout/HalfCircleOrganizationChart"/>
    <dgm:cxn modelId="{AB095852-3720-E542-BE4F-884626CDFD60}" type="presParOf" srcId="{FFEF6692-0CF1-7748-AB0D-7DF832078DD8}" destId="{0DA0D0FD-E182-674F-83C4-720362F30120}" srcOrd="1" destOrd="0" presId="urn:microsoft.com/office/officeart/2008/layout/HalfCircleOrganizationChart"/>
    <dgm:cxn modelId="{CE9B5300-71EE-9C4B-B10E-56B41F24171E}" type="presParOf" srcId="{0DA0D0FD-E182-674F-83C4-720362F30120}" destId="{42904A56-1FF5-114C-90AA-1E7F40B9D34A}" srcOrd="0" destOrd="0" presId="urn:microsoft.com/office/officeart/2008/layout/HalfCircleOrganizationChart"/>
    <dgm:cxn modelId="{047B8AF5-7077-E64D-9F71-AA7EAD6D2F95}" type="presParOf" srcId="{42904A56-1FF5-114C-90AA-1E7F40B9D34A}" destId="{9237CE33-944B-E848-813F-620680EC6797}" srcOrd="0" destOrd="0" presId="urn:microsoft.com/office/officeart/2008/layout/HalfCircleOrganizationChart"/>
    <dgm:cxn modelId="{45A4DCD1-C7C7-2849-8225-EB8FD092DBFF}" type="presParOf" srcId="{42904A56-1FF5-114C-90AA-1E7F40B9D34A}" destId="{963B1C14-AF8B-2C44-A170-59DD26617714}" srcOrd="1" destOrd="0" presId="urn:microsoft.com/office/officeart/2008/layout/HalfCircleOrganizationChart"/>
    <dgm:cxn modelId="{DE78792F-5B09-0B40-9E87-D84645779766}" type="presParOf" srcId="{42904A56-1FF5-114C-90AA-1E7F40B9D34A}" destId="{1544C1AB-D010-8447-96CE-4435B01B3683}" srcOrd="2" destOrd="0" presId="urn:microsoft.com/office/officeart/2008/layout/HalfCircleOrganizationChart"/>
    <dgm:cxn modelId="{DC5F39D6-D5C6-4943-84BA-C23408007F64}" type="presParOf" srcId="{42904A56-1FF5-114C-90AA-1E7F40B9D34A}" destId="{DE4C6987-234C-E24F-A62A-237994A35590}" srcOrd="3" destOrd="0" presId="urn:microsoft.com/office/officeart/2008/layout/HalfCircleOrganizationChart"/>
    <dgm:cxn modelId="{AFF7569C-371F-794A-9099-224515120929}" type="presParOf" srcId="{0DA0D0FD-E182-674F-83C4-720362F30120}" destId="{5E77EE90-F18A-B141-8D69-AD720339228D}" srcOrd="1" destOrd="0" presId="urn:microsoft.com/office/officeart/2008/layout/HalfCircleOrganizationChart"/>
    <dgm:cxn modelId="{42C747B6-C658-2344-BE2B-14D0C3DB8934}" type="presParOf" srcId="{0DA0D0FD-E182-674F-83C4-720362F30120}" destId="{17146027-FD8A-7947-9488-A4F5B73ED5BB}" srcOrd="2" destOrd="0" presId="urn:microsoft.com/office/officeart/2008/layout/HalfCircleOrganizationChart"/>
    <dgm:cxn modelId="{17388B0C-C6B6-5643-A51A-2BB12D0A2BF4}" type="presParOf" srcId="{FFEF6692-0CF1-7748-AB0D-7DF832078DD8}" destId="{09153704-B49B-CC43-86FC-2A2A6729EAF0}" srcOrd="2" destOrd="0" presId="urn:microsoft.com/office/officeart/2008/layout/HalfCircleOrganizationChart"/>
    <dgm:cxn modelId="{69C62AA4-2C3D-0C46-85C1-71BAE41F935E}" type="presParOf" srcId="{FFEF6692-0CF1-7748-AB0D-7DF832078DD8}" destId="{AF9F3197-403D-0D4E-A45D-1126B04ACD69}" srcOrd="3" destOrd="0" presId="urn:microsoft.com/office/officeart/2008/layout/HalfCircleOrganizationChart"/>
    <dgm:cxn modelId="{1EB4F079-253A-4546-856D-B7F2B27B18B5}" type="presParOf" srcId="{AF9F3197-403D-0D4E-A45D-1126B04ACD69}" destId="{E99BD616-EF4D-614F-AEBB-D43383DFB22B}" srcOrd="0" destOrd="0" presId="urn:microsoft.com/office/officeart/2008/layout/HalfCircleOrganizationChart"/>
    <dgm:cxn modelId="{FE85C4CE-448E-3145-9532-FAB7BC150C7B}" type="presParOf" srcId="{E99BD616-EF4D-614F-AEBB-D43383DFB22B}" destId="{B202D4BE-0630-B24D-9533-7D974DF6EFDD}" srcOrd="0" destOrd="0" presId="urn:microsoft.com/office/officeart/2008/layout/HalfCircleOrganizationChart"/>
    <dgm:cxn modelId="{8631A306-44D8-4F4A-8564-B455E7527EFE}" type="presParOf" srcId="{E99BD616-EF4D-614F-AEBB-D43383DFB22B}" destId="{298E0F9A-EB24-1048-AC5F-47A3EA6D1607}" srcOrd="1" destOrd="0" presId="urn:microsoft.com/office/officeart/2008/layout/HalfCircleOrganizationChart"/>
    <dgm:cxn modelId="{4D63062E-2A04-6548-8190-F103029CC2CA}" type="presParOf" srcId="{E99BD616-EF4D-614F-AEBB-D43383DFB22B}" destId="{325BABC9-6B5F-9040-B9E2-66AAE22ED564}" srcOrd="2" destOrd="0" presId="urn:microsoft.com/office/officeart/2008/layout/HalfCircleOrganizationChart"/>
    <dgm:cxn modelId="{00248D42-61A1-9544-AFFA-0EDE393E8926}" type="presParOf" srcId="{E99BD616-EF4D-614F-AEBB-D43383DFB22B}" destId="{B3B3595D-5DDC-D94C-9028-9673FC35CA2F}" srcOrd="3" destOrd="0" presId="urn:microsoft.com/office/officeart/2008/layout/HalfCircleOrganizationChart"/>
    <dgm:cxn modelId="{09584A5D-67BA-5E46-A885-87AE7918BF7C}" type="presParOf" srcId="{AF9F3197-403D-0D4E-A45D-1126B04ACD69}" destId="{FE8F8E96-417D-4242-8FF1-6E9F4378E950}" srcOrd="1" destOrd="0" presId="urn:microsoft.com/office/officeart/2008/layout/HalfCircleOrganizationChart"/>
    <dgm:cxn modelId="{6433B4BC-3304-5345-8600-61B49C21FB4C}" type="presParOf" srcId="{AF9F3197-403D-0D4E-A45D-1126B04ACD69}" destId="{B6922A53-FDD4-FC40-B9BE-B80F8421D29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07F722-2463-2B47-808B-16A10DFAD3D6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5B19BB-2DB3-A042-8D25-2892274F5F9F}">
      <dgm:prSet phldrT="[Text]" custT="1"/>
      <dgm:spPr/>
      <dgm:t>
        <a:bodyPr/>
        <a:lstStyle/>
        <a:p>
          <a:r>
            <a:rPr lang="en-US" sz="1800" b="1" dirty="0" err="1" smtClean="0">
              <a:latin typeface="Aller"/>
              <a:cs typeface="Aller"/>
            </a:rPr>
            <a:t>Spancan</a:t>
          </a:r>
          <a:endParaRPr lang="en-US" sz="1800" b="1" dirty="0">
            <a:latin typeface="Aller"/>
            <a:cs typeface="Aller"/>
          </a:endParaRPr>
        </a:p>
      </dgm:t>
    </dgm:pt>
    <dgm:pt modelId="{C0E283D8-D17C-4543-B396-3C2B885D456E}" type="parTrans" cxnId="{F2DF3B21-022E-0849-BAF4-61D1F4C79C89}">
      <dgm:prSet/>
      <dgm:spPr/>
      <dgm:t>
        <a:bodyPr/>
        <a:lstStyle/>
        <a:p>
          <a:endParaRPr lang="en-US"/>
        </a:p>
      </dgm:t>
    </dgm:pt>
    <dgm:pt modelId="{1E68214E-7365-D241-ACF2-685BFAC5D52D}" type="sibTrans" cxnId="{F2DF3B21-022E-0849-BAF4-61D1F4C79C89}">
      <dgm:prSet/>
      <dgm:spPr/>
      <dgm:t>
        <a:bodyPr/>
        <a:lstStyle/>
        <a:p>
          <a:endParaRPr lang="en-US"/>
        </a:p>
      </dgm:t>
    </dgm:pt>
    <dgm:pt modelId="{078CA1B5-389F-A648-863F-C9C78ACE27D8}">
      <dgm:prSet custT="1"/>
      <dgm:spPr/>
      <dgm:t>
        <a:bodyPr/>
        <a:lstStyle/>
        <a:p>
          <a:r>
            <a:rPr lang="en-US" sz="1800" b="1" dirty="0" smtClean="0">
              <a:latin typeface="Aller"/>
              <a:cs typeface="Aller"/>
            </a:rPr>
            <a:t>ILDC</a:t>
          </a:r>
          <a:endParaRPr lang="en-US" sz="1800" b="1" dirty="0">
            <a:latin typeface="Aller"/>
            <a:cs typeface="Aller"/>
          </a:endParaRPr>
        </a:p>
      </dgm:t>
    </dgm:pt>
    <dgm:pt modelId="{3EEF7533-1A88-6D42-BF08-8278EDBC3DEB}" type="parTrans" cxnId="{1DC061AE-F4E3-7E4D-9D8D-C4621807DD3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6F79B2C-B6B4-174A-AA68-F993309ADFC8}" type="sibTrans" cxnId="{1DC061AE-F4E3-7E4D-9D8D-C4621807DD3C}">
      <dgm:prSet/>
      <dgm:spPr/>
      <dgm:t>
        <a:bodyPr/>
        <a:lstStyle/>
        <a:p>
          <a:endParaRPr lang="en-US"/>
        </a:p>
      </dgm:t>
    </dgm:pt>
    <dgm:pt modelId="{6862F386-4387-B343-A5B4-3E06A8E8D8C1}">
      <dgm:prSet custT="1"/>
      <dgm:spPr/>
      <dgm:t>
        <a:bodyPr/>
        <a:lstStyle/>
        <a:p>
          <a:r>
            <a:rPr lang="en-US" sz="1600" b="1" dirty="0" smtClean="0">
              <a:latin typeface="Aller"/>
              <a:cs typeface="Aller"/>
            </a:rPr>
            <a:t>FEDERATED CO-OPERATIVES</a:t>
          </a:r>
          <a:endParaRPr lang="en-US" sz="1600" b="1" dirty="0">
            <a:latin typeface="Aller"/>
            <a:cs typeface="Aller"/>
          </a:endParaRPr>
        </a:p>
      </dgm:t>
    </dgm:pt>
    <dgm:pt modelId="{D5F746D8-4D3B-8A44-AE23-A9FD7B3D26B1}" type="parTrans" cxnId="{91F39892-E8CD-584C-8FC4-69A1D54DF2D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9A86BD0-3BC2-EE49-8742-CB452200A2A7}" type="sibTrans" cxnId="{91F39892-E8CD-584C-8FC4-69A1D54DF2D4}">
      <dgm:prSet/>
      <dgm:spPr/>
      <dgm:t>
        <a:bodyPr/>
        <a:lstStyle/>
        <a:p>
          <a:endParaRPr lang="en-US"/>
        </a:p>
      </dgm:t>
    </dgm:pt>
    <dgm:pt modelId="{FEDDB09A-C109-A040-90D2-4AC353DD015A}">
      <dgm:prSet phldrT="[Text]" custT="1"/>
      <dgm:spPr/>
      <dgm:t>
        <a:bodyPr/>
        <a:lstStyle/>
        <a:p>
          <a:r>
            <a:rPr lang="en-US" sz="1800" b="1" dirty="0" smtClean="0">
              <a:latin typeface="Aller"/>
              <a:cs typeface="Aller"/>
            </a:rPr>
            <a:t>TIM-BR MARTS</a:t>
          </a:r>
          <a:endParaRPr lang="en-US" sz="1800" b="1" dirty="0">
            <a:latin typeface="Aller"/>
            <a:cs typeface="Aller"/>
          </a:endParaRPr>
        </a:p>
      </dgm:t>
    </dgm:pt>
    <dgm:pt modelId="{793512BF-82F4-004A-AA86-8A548230D4A1}" type="sibTrans" cxnId="{20D7021C-C777-8742-BAD7-CA4DFAAA5A4F}">
      <dgm:prSet/>
      <dgm:spPr/>
      <dgm:t>
        <a:bodyPr/>
        <a:lstStyle/>
        <a:p>
          <a:endParaRPr lang="en-US"/>
        </a:p>
      </dgm:t>
    </dgm:pt>
    <dgm:pt modelId="{D6A414B0-2F80-9346-A846-FB9CED68FE7E}" type="parTrans" cxnId="{20D7021C-C777-8742-BAD7-CA4DFAAA5A4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1129767-B0C5-B741-8C75-29B369160A12}" type="pres">
      <dgm:prSet presAssocID="{E107F722-2463-2B47-808B-16A10DFAD3D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FABD324-DA0E-9F4C-A137-B648D8535D59}" type="pres">
      <dgm:prSet presAssocID="{0F5B19BB-2DB3-A042-8D25-2892274F5F9F}" presName="hierRoot1" presStyleCnt="0">
        <dgm:presLayoutVars>
          <dgm:hierBranch val="init"/>
        </dgm:presLayoutVars>
      </dgm:prSet>
      <dgm:spPr/>
    </dgm:pt>
    <dgm:pt modelId="{7D15A255-76D7-3547-8714-53095C6BBE28}" type="pres">
      <dgm:prSet presAssocID="{0F5B19BB-2DB3-A042-8D25-2892274F5F9F}" presName="rootComposite1" presStyleCnt="0"/>
      <dgm:spPr/>
    </dgm:pt>
    <dgm:pt modelId="{62E1D807-2DBE-914E-AF76-D028B70B6455}" type="pres">
      <dgm:prSet presAssocID="{0F5B19BB-2DB3-A042-8D25-2892274F5F9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9FD9829-2D8A-E14C-92C4-645542A236D3}" type="pres">
      <dgm:prSet presAssocID="{0F5B19BB-2DB3-A042-8D25-2892274F5F9F}" presName="topArc1" presStyleLbl="parChTrans1D1" presStyleIdx="0" presStyleCnt="8"/>
      <dgm:spPr>
        <a:ln>
          <a:solidFill>
            <a:schemeClr val="tx1"/>
          </a:solidFill>
        </a:ln>
      </dgm:spPr>
    </dgm:pt>
    <dgm:pt modelId="{F69C0477-C584-5844-B663-8331D0C50E9F}" type="pres">
      <dgm:prSet presAssocID="{0F5B19BB-2DB3-A042-8D25-2892274F5F9F}" presName="bottomArc1" presStyleLbl="parChTrans1D1" presStyleIdx="1" presStyleCnt="8"/>
      <dgm:spPr>
        <a:ln>
          <a:solidFill>
            <a:schemeClr val="tx1"/>
          </a:solidFill>
        </a:ln>
      </dgm:spPr>
    </dgm:pt>
    <dgm:pt modelId="{E18CD61E-37A9-A74D-B7B3-E294D0A73702}" type="pres">
      <dgm:prSet presAssocID="{0F5B19BB-2DB3-A042-8D25-2892274F5F9F}" presName="topConnNode1" presStyleLbl="node1" presStyleIdx="0" presStyleCnt="0"/>
      <dgm:spPr/>
      <dgm:t>
        <a:bodyPr/>
        <a:lstStyle/>
        <a:p>
          <a:endParaRPr lang="fr-FR"/>
        </a:p>
      </dgm:t>
    </dgm:pt>
    <dgm:pt modelId="{CDD63EEE-1F65-DF4D-B67A-4B8902F7EA02}" type="pres">
      <dgm:prSet presAssocID="{0F5B19BB-2DB3-A042-8D25-2892274F5F9F}" presName="hierChild2" presStyleCnt="0"/>
      <dgm:spPr/>
    </dgm:pt>
    <dgm:pt modelId="{918C0D45-EFEC-4644-9C71-FC41FBE36A8E}" type="pres">
      <dgm:prSet presAssocID="{D6A414B0-2F80-9346-A846-FB9CED68FE7E}" presName="Name28" presStyleLbl="parChTrans1D2" presStyleIdx="0" presStyleCnt="3"/>
      <dgm:spPr/>
      <dgm:t>
        <a:bodyPr/>
        <a:lstStyle/>
        <a:p>
          <a:endParaRPr lang="fr-FR"/>
        </a:p>
      </dgm:t>
    </dgm:pt>
    <dgm:pt modelId="{62F2FB75-526B-0D4F-9EB6-8AA2B8EFBB48}" type="pres">
      <dgm:prSet presAssocID="{FEDDB09A-C109-A040-90D2-4AC353DD015A}" presName="hierRoot2" presStyleCnt="0">
        <dgm:presLayoutVars>
          <dgm:hierBranch val="init"/>
        </dgm:presLayoutVars>
      </dgm:prSet>
      <dgm:spPr/>
    </dgm:pt>
    <dgm:pt modelId="{E467B43E-5B65-DC41-B5D5-58D2D033A892}" type="pres">
      <dgm:prSet presAssocID="{FEDDB09A-C109-A040-90D2-4AC353DD015A}" presName="rootComposite2" presStyleCnt="0"/>
      <dgm:spPr/>
    </dgm:pt>
    <dgm:pt modelId="{D20EA3A6-A1A7-4B47-A707-089738BA7CA4}" type="pres">
      <dgm:prSet presAssocID="{FEDDB09A-C109-A040-90D2-4AC353DD015A}" presName="rootText2" presStyleLbl="alignAcc1" presStyleIdx="0" presStyleCnt="0" custScaleX="134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C45A9-8E95-3C42-A267-443045199FE4}" type="pres">
      <dgm:prSet presAssocID="{FEDDB09A-C109-A040-90D2-4AC353DD015A}" presName="topArc2" presStyleLbl="parChTrans1D1" presStyleIdx="2" presStyleCnt="8"/>
      <dgm:spPr>
        <a:ln>
          <a:solidFill>
            <a:schemeClr val="tx1"/>
          </a:solidFill>
        </a:ln>
      </dgm:spPr>
    </dgm:pt>
    <dgm:pt modelId="{46C75F27-EE2C-2244-84A4-74D329513480}" type="pres">
      <dgm:prSet presAssocID="{FEDDB09A-C109-A040-90D2-4AC353DD015A}" presName="bottomArc2" presStyleLbl="parChTrans1D1" presStyleIdx="3" presStyleCnt="8"/>
      <dgm:spPr>
        <a:ln>
          <a:solidFill>
            <a:schemeClr val="tx1"/>
          </a:solidFill>
        </a:ln>
      </dgm:spPr>
    </dgm:pt>
    <dgm:pt modelId="{74B7BDA4-2E30-F34F-8158-3DDA600A0A2E}" type="pres">
      <dgm:prSet presAssocID="{FEDDB09A-C109-A040-90D2-4AC353DD015A}" presName="topConnNode2" presStyleLbl="node2" presStyleIdx="0" presStyleCnt="0"/>
      <dgm:spPr/>
      <dgm:t>
        <a:bodyPr/>
        <a:lstStyle/>
        <a:p>
          <a:endParaRPr lang="fr-FR"/>
        </a:p>
      </dgm:t>
    </dgm:pt>
    <dgm:pt modelId="{07311F4A-E256-2D4B-80A3-748F01694729}" type="pres">
      <dgm:prSet presAssocID="{FEDDB09A-C109-A040-90D2-4AC353DD015A}" presName="hierChild4" presStyleCnt="0"/>
      <dgm:spPr/>
    </dgm:pt>
    <dgm:pt modelId="{AA89A12C-0763-924E-8FCE-48F8924AA226}" type="pres">
      <dgm:prSet presAssocID="{FEDDB09A-C109-A040-90D2-4AC353DD015A}" presName="hierChild5" presStyleCnt="0"/>
      <dgm:spPr/>
    </dgm:pt>
    <dgm:pt modelId="{1A0CF711-3988-A34B-888C-26A966B64C61}" type="pres">
      <dgm:prSet presAssocID="{3EEF7533-1A88-6D42-BF08-8278EDBC3DEB}" presName="Name28" presStyleLbl="parChTrans1D2" presStyleIdx="1" presStyleCnt="3"/>
      <dgm:spPr/>
      <dgm:t>
        <a:bodyPr/>
        <a:lstStyle/>
        <a:p>
          <a:endParaRPr lang="fr-FR"/>
        </a:p>
      </dgm:t>
    </dgm:pt>
    <dgm:pt modelId="{2D20006C-0E85-0640-B094-D52F27FF7993}" type="pres">
      <dgm:prSet presAssocID="{078CA1B5-389F-A648-863F-C9C78ACE27D8}" presName="hierRoot2" presStyleCnt="0">
        <dgm:presLayoutVars>
          <dgm:hierBranch val="init"/>
        </dgm:presLayoutVars>
      </dgm:prSet>
      <dgm:spPr/>
    </dgm:pt>
    <dgm:pt modelId="{0C8E4791-C5A1-FE4A-81D3-16079CA8708E}" type="pres">
      <dgm:prSet presAssocID="{078CA1B5-389F-A648-863F-C9C78ACE27D8}" presName="rootComposite2" presStyleCnt="0"/>
      <dgm:spPr/>
    </dgm:pt>
    <dgm:pt modelId="{AE465586-4F55-7740-B537-3DCA985A77FF}" type="pres">
      <dgm:prSet presAssocID="{078CA1B5-389F-A648-863F-C9C78ACE27D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53D46E8-F908-4B4A-991F-F918E79A9DB2}" type="pres">
      <dgm:prSet presAssocID="{078CA1B5-389F-A648-863F-C9C78ACE27D8}" presName="topArc2" presStyleLbl="parChTrans1D1" presStyleIdx="4" presStyleCnt="8"/>
      <dgm:spPr>
        <a:ln>
          <a:solidFill>
            <a:schemeClr val="tx1"/>
          </a:solidFill>
        </a:ln>
      </dgm:spPr>
    </dgm:pt>
    <dgm:pt modelId="{60FF8550-1E6E-3347-AFE1-8E3744FF1960}" type="pres">
      <dgm:prSet presAssocID="{078CA1B5-389F-A648-863F-C9C78ACE27D8}" presName="bottomArc2" presStyleLbl="parChTrans1D1" presStyleIdx="5" presStyleCnt="8"/>
      <dgm:spPr>
        <a:ln>
          <a:solidFill>
            <a:schemeClr val="tx1"/>
          </a:solidFill>
        </a:ln>
      </dgm:spPr>
    </dgm:pt>
    <dgm:pt modelId="{924FAE2E-195D-3A4E-944D-359E409E9D7F}" type="pres">
      <dgm:prSet presAssocID="{078CA1B5-389F-A648-863F-C9C78ACE27D8}" presName="topConnNode2" presStyleLbl="node2" presStyleIdx="0" presStyleCnt="0"/>
      <dgm:spPr/>
      <dgm:t>
        <a:bodyPr/>
        <a:lstStyle/>
        <a:p>
          <a:endParaRPr lang="fr-FR"/>
        </a:p>
      </dgm:t>
    </dgm:pt>
    <dgm:pt modelId="{751DAC67-6673-AB4E-8E2D-72AA4DE7F61B}" type="pres">
      <dgm:prSet presAssocID="{078CA1B5-389F-A648-863F-C9C78ACE27D8}" presName="hierChild4" presStyleCnt="0"/>
      <dgm:spPr/>
    </dgm:pt>
    <dgm:pt modelId="{787FF7A9-5A8C-3847-BB0E-38DAD70233F3}" type="pres">
      <dgm:prSet presAssocID="{078CA1B5-389F-A648-863F-C9C78ACE27D8}" presName="hierChild5" presStyleCnt="0"/>
      <dgm:spPr/>
    </dgm:pt>
    <dgm:pt modelId="{9DDF39F4-40B7-6743-96E7-0C7045A3A130}" type="pres">
      <dgm:prSet presAssocID="{D5F746D8-4D3B-8A44-AE23-A9FD7B3D26B1}" presName="Name28" presStyleLbl="parChTrans1D2" presStyleIdx="2" presStyleCnt="3"/>
      <dgm:spPr/>
      <dgm:t>
        <a:bodyPr/>
        <a:lstStyle/>
        <a:p>
          <a:endParaRPr lang="fr-FR"/>
        </a:p>
      </dgm:t>
    </dgm:pt>
    <dgm:pt modelId="{1227305F-0BBD-0643-8FE8-0B5B6BC50D75}" type="pres">
      <dgm:prSet presAssocID="{6862F386-4387-B343-A5B4-3E06A8E8D8C1}" presName="hierRoot2" presStyleCnt="0">
        <dgm:presLayoutVars>
          <dgm:hierBranch val="init"/>
        </dgm:presLayoutVars>
      </dgm:prSet>
      <dgm:spPr/>
    </dgm:pt>
    <dgm:pt modelId="{A30841F9-1EBC-7940-A4FF-607B61CC931F}" type="pres">
      <dgm:prSet presAssocID="{6862F386-4387-B343-A5B4-3E06A8E8D8C1}" presName="rootComposite2" presStyleCnt="0"/>
      <dgm:spPr/>
    </dgm:pt>
    <dgm:pt modelId="{21E121C4-3CD9-3341-BB8A-6E4E688277B5}" type="pres">
      <dgm:prSet presAssocID="{6862F386-4387-B343-A5B4-3E06A8E8D8C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F13B2F-3D9E-7547-B76B-FC04C6182867}" type="pres">
      <dgm:prSet presAssocID="{6862F386-4387-B343-A5B4-3E06A8E8D8C1}" presName="topArc2" presStyleLbl="parChTrans1D1" presStyleIdx="6" presStyleCnt="8"/>
      <dgm:spPr>
        <a:ln>
          <a:solidFill>
            <a:schemeClr val="tx1"/>
          </a:solidFill>
        </a:ln>
      </dgm:spPr>
    </dgm:pt>
    <dgm:pt modelId="{7368ACCF-19FD-FF4A-A7CE-68BD82A022CC}" type="pres">
      <dgm:prSet presAssocID="{6862F386-4387-B343-A5B4-3E06A8E8D8C1}" presName="bottomArc2" presStyleLbl="parChTrans1D1" presStyleIdx="7" presStyleCnt="8"/>
      <dgm:spPr>
        <a:ln>
          <a:solidFill>
            <a:schemeClr val="tx1"/>
          </a:solidFill>
        </a:ln>
      </dgm:spPr>
    </dgm:pt>
    <dgm:pt modelId="{B4F3C38A-FB04-BF4E-BC47-D7D68E953AAA}" type="pres">
      <dgm:prSet presAssocID="{6862F386-4387-B343-A5B4-3E06A8E8D8C1}" presName="topConnNode2" presStyleLbl="node2" presStyleIdx="0" presStyleCnt="0"/>
      <dgm:spPr/>
      <dgm:t>
        <a:bodyPr/>
        <a:lstStyle/>
        <a:p>
          <a:endParaRPr lang="fr-FR"/>
        </a:p>
      </dgm:t>
    </dgm:pt>
    <dgm:pt modelId="{8A0EFD0C-664A-124D-B13E-29AE0B6A431F}" type="pres">
      <dgm:prSet presAssocID="{6862F386-4387-B343-A5B4-3E06A8E8D8C1}" presName="hierChild4" presStyleCnt="0"/>
      <dgm:spPr/>
    </dgm:pt>
    <dgm:pt modelId="{BBC991AD-3859-D34E-BEC4-16D23529AE8D}" type="pres">
      <dgm:prSet presAssocID="{6862F386-4387-B343-A5B4-3E06A8E8D8C1}" presName="hierChild5" presStyleCnt="0"/>
      <dgm:spPr/>
    </dgm:pt>
    <dgm:pt modelId="{FFEF6692-0CF1-7748-AB0D-7DF832078DD8}" type="pres">
      <dgm:prSet presAssocID="{0F5B19BB-2DB3-A042-8D25-2892274F5F9F}" presName="hierChild3" presStyleCnt="0"/>
      <dgm:spPr/>
    </dgm:pt>
  </dgm:ptLst>
  <dgm:cxnLst>
    <dgm:cxn modelId="{1DC061AE-F4E3-7E4D-9D8D-C4621807DD3C}" srcId="{0F5B19BB-2DB3-A042-8D25-2892274F5F9F}" destId="{078CA1B5-389F-A648-863F-C9C78ACE27D8}" srcOrd="1" destOrd="0" parTransId="{3EEF7533-1A88-6D42-BF08-8278EDBC3DEB}" sibTransId="{B6F79B2C-B6B4-174A-AA68-F993309ADFC8}"/>
    <dgm:cxn modelId="{D308F858-EC54-524E-9036-3C87FC63CD18}" type="presOf" srcId="{D6A414B0-2F80-9346-A846-FB9CED68FE7E}" destId="{918C0D45-EFEC-4644-9C71-FC41FBE36A8E}" srcOrd="0" destOrd="0" presId="urn:microsoft.com/office/officeart/2008/layout/HalfCircleOrganizationChart"/>
    <dgm:cxn modelId="{28B0179C-B0F9-0842-8BDB-89F7BE8D01B6}" type="presOf" srcId="{D5F746D8-4D3B-8A44-AE23-A9FD7B3D26B1}" destId="{9DDF39F4-40B7-6743-96E7-0C7045A3A130}" srcOrd="0" destOrd="0" presId="urn:microsoft.com/office/officeart/2008/layout/HalfCircleOrganizationChart"/>
    <dgm:cxn modelId="{F2DF3B21-022E-0849-BAF4-61D1F4C79C89}" srcId="{E107F722-2463-2B47-808B-16A10DFAD3D6}" destId="{0F5B19BB-2DB3-A042-8D25-2892274F5F9F}" srcOrd="0" destOrd="0" parTransId="{C0E283D8-D17C-4543-B396-3C2B885D456E}" sibTransId="{1E68214E-7365-D241-ACF2-685BFAC5D52D}"/>
    <dgm:cxn modelId="{5AF06C16-036B-8443-8996-7C8245A91B61}" type="presOf" srcId="{E107F722-2463-2B47-808B-16A10DFAD3D6}" destId="{41129767-B0C5-B741-8C75-29B369160A12}" srcOrd="0" destOrd="0" presId="urn:microsoft.com/office/officeart/2008/layout/HalfCircleOrganizationChart"/>
    <dgm:cxn modelId="{7805C468-8287-E447-A3C8-A291A8754A02}" type="presOf" srcId="{078CA1B5-389F-A648-863F-C9C78ACE27D8}" destId="{924FAE2E-195D-3A4E-944D-359E409E9D7F}" srcOrd="1" destOrd="0" presId="urn:microsoft.com/office/officeart/2008/layout/HalfCircleOrganizationChart"/>
    <dgm:cxn modelId="{50E86F4B-8710-D241-B074-8881D6904406}" type="presOf" srcId="{FEDDB09A-C109-A040-90D2-4AC353DD015A}" destId="{74B7BDA4-2E30-F34F-8158-3DDA600A0A2E}" srcOrd="1" destOrd="0" presId="urn:microsoft.com/office/officeart/2008/layout/HalfCircleOrganizationChart"/>
    <dgm:cxn modelId="{FE832090-EDC6-3749-A6C3-3048C9CAC27B}" type="presOf" srcId="{3EEF7533-1A88-6D42-BF08-8278EDBC3DEB}" destId="{1A0CF711-3988-A34B-888C-26A966B64C61}" srcOrd="0" destOrd="0" presId="urn:microsoft.com/office/officeart/2008/layout/HalfCircleOrganizationChart"/>
    <dgm:cxn modelId="{D22FA6FC-0B8E-BF48-8870-591C234FEC11}" type="presOf" srcId="{6862F386-4387-B343-A5B4-3E06A8E8D8C1}" destId="{B4F3C38A-FB04-BF4E-BC47-D7D68E953AAA}" srcOrd="1" destOrd="0" presId="urn:microsoft.com/office/officeart/2008/layout/HalfCircleOrganizationChart"/>
    <dgm:cxn modelId="{07E1A570-7B7A-8643-9236-6A3A86A0B9D2}" type="presOf" srcId="{078CA1B5-389F-A648-863F-C9C78ACE27D8}" destId="{AE465586-4F55-7740-B537-3DCA985A77FF}" srcOrd="0" destOrd="0" presId="urn:microsoft.com/office/officeart/2008/layout/HalfCircleOrganizationChart"/>
    <dgm:cxn modelId="{D65807D3-DAFE-EC4D-A61D-E1DC57419547}" type="presOf" srcId="{0F5B19BB-2DB3-A042-8D25-2892274F5F9F}" destId="{62E1D807-2DBE-914E-AF76-D028B70B6455}" srcOrd="0" destOrd="0" presId="urn:microsoft.com/office/officeart/2008/layout/HalfCircleOrganizationChart"/>
    <dgm:cxn modelId="{40B02690-CE3B-9646-99AB-8510D544B811}" type="presOf" srcId="{0F5B19BB-2DB3-A042-8D25-2892274F5F9F}" destId="{E18CD61E-37A9-A74D-B7B3-E294D0A73702}" srcOrd="1" destOrd="0" presId="urn:microsoft.com/office/officeart/2008/layout/HalfCircleOrganizationChart"/>
    <dgm:cxn modelId="{73431325-0162-0B4D-928C-5B1D0F6E95A0}" type="presOf" srcId="{FEDDB09A-C109-A040-90D2-4AC353DD015A}" destId="{D20EA3A6-A1A7-4B47-A707-089738BA7CA4}" srcOrd="0" destOrd="0" presId="urn:microsoft.com/office/officeart/2008/layout/HalfCircleOrganizationChart"/>
    <dgm:cxn modelId="{3538F1E3-C970-4440-92DE-80297C857932}" type="presOf" srcId="{6862F386-4387-B343-A5B4-3E06A8E8D8C1}" destId="{21E121C4-3CD9-3341-BB8A-6E4E688277B5}" srcOrd="0" destOrd="0" presId="urn:microsoft.com/office/officeart/2008/layout/HalfCircleOrganizationChart"/>
    <dgm:cxn modelId="{20D7021C-C777-8742-BAD7-CA4DFAAA5A4F}" srcId="{0F5B19BB-2DB3-A042-8D25-2892274F5F9F}" destId="{FEDDB09A-C109-A040-90D2-4AC353DD015A}" srcOrd="0" destOrd="0" parTransId="{D6A414B0-2F80-9346-A846-FB9CED68FE7E}" sibTransId="{793512BF-82F4-004A-AA86-8A548230D4A1}"/>
    <dgm:cxn modelId="{91F39892-E8CD-584C-8FC4-69A1D54DF2D4}" srcId="{0F5B19BB-2DB3-A042-8D25-2892274F5F9F}" destId="{6862F386-4387-B343-A5B4-3E06A8E8D8C1}" srcOrd="2" destOrd="0" parTransId="{D5F746D8-4D3B-8A44-AE23-A9FD7B3D26B1}" sibTransId="{89A86BD0-3BC2-EE49-8742-CB452200A2A7}"/>
    <dgm:cxn modelId="{862E682B-BF91-0044-9F43-128C5178BDFF}" type="presParOf" srcId="{41129767-B0C5-B741-8C75-29B369160A12}" destId="{0FABD324-DA0E-9F4C-A137-B648D8535D59}" srcOrd="0" destOrd="0" presId="urn:microsoft.com/office/officeart/2008/layout/HalfCircleOrganizationChart"/>
    <dgm:cxn modelId="{22BD6D39-CB62-A14E-8CE6-976CAD434227}" type="presParOf" srcId="{0FABD324-DA0E-9F4C-A137-B648D8535D59}" destId="{7D15A255-76D7-3547-8714-53095C6BBE28}" srcOrd="0" destOrd="0" presId="urn:microsoft.com/office/officeart/2008/layout/HalfCircleOrganizationChart"/>
    <dgm:cxn modelId="{15A6078B-2FF9-094F-BA0D-D103430E0394}" type="presParOf" srcId="{7D15A255-76D7-3547-8714-53095C6BBE28}" destId="{62E1D807-2DBE-914E-AF76-D028B70B6455}" srcOrd="0" destOrd="0" presId="urn:microsoft.com/office/officeart/2008/layout/HalfCircleOrganizationChart"/>
    <dgm:cxn modelId="{E031BB0B-DA95-1E45-A752-89AA4732E30E}" type="presParOf" srcId="{7D15A255-76D7-3547-8714-53095C6BBE28}" destId="{79FD9829-2D8A-E14C-92C4-645542A236D3}" srcOrd="1" destOrd="0" presId="urn:microsoft.com/office/officeart/2008/layout/HalfCircleOrganizationChart"/>
    <dgm:cxn modelId="{93DCA54C-536E-4445-9C13-FD47CAFEB07E}" type="presParOf" srcId="{7D15A255-76D7-3547-8714-53095C6BBE28}" destId="{F69C0477-C584-5844-B663-8331D0C50E9F}" srcOrd="2" destOrd="0" presId="urn:microsoft.com/office/officeart/2008/layout/HalfCircleOrganizationChart"/>
    <dgm:cxn modelId="{88643A9E-0E81-8B42-A140-4B629074A74F}" type="presParOf" srcId="{7D15A255-76D7-3547-8714-53095C6BBE28}" destId="{E18CD61E-37A9-A74D-B7B3-E294D0A73702}" srcOrd="3" destOrd="0" presId="urn:microsoft.com/office/officeart/2008/layout/HalfCircleOrganizationChart"/>
    <dgm:cxn modelId="{3BE06D50-6169-D943-BE4F-87614EF50571}" type="presParOf" srcId="{0FABD324-DA0E-9F4C-A137-B648D8535D59}" destId="{CDD63EEE-1F65-DF4D-B67A-4B8902F7EA02}" srcOrd="1" destOrd="0" presId="urn:microsoft.com/office/officeart/2008/layout/HalfCircleOrganizationChart"/>
    <dgm:cxn modelId="{6ACD27EC-0223-124D-9D47-25B0E9F6ACE2}" type="presParOf" srcId="{CDD63EEE-1F65-DF4D-B67A-4B8902F7EA02}" destId="{918C0D45-EFEC-4644-9C71-FC41FBE36A8E}" srcOrd="0" destOrd="0" presId="urn:microsoft.com/office/officeart/2008/layout/HalfCircleOrganizationChart"/>
    <dgm:cxn modelId="{747FE797-6EAA-A943-B51B-C487517CCCA2}" type="presParOf" srcId="{CDD63EEE-1F65-DF4D-B67A-4B8902F7EA02}" destId="{62F2FB75-526B-0D4F-9EB6-8AA2B8EFBB48}" srcOrd="1" destOrd="0" presId="urn:microsoft.com/office/officeart/2008/layout/HalfCircleOrganizationChart"/>
    <dgm:cxn modelId="{308243E1-1AD9-7440-99D7-EF97E6388273}" type="presParOf" srcId="{62F2FB75-526B-0D4F-9EB6-8AA2B8EFBB48}" destId="{E467B43E-5B65-DC41-B5D5-58D2D033A892}" srcOrd="0" destOrd="0" presId="urn:microsoft.com/office/officeart/2008/layout/HalfCircleOrganizationChart"/>
    <dgm:cxn modelId="{154F8BFC-C75D-A844-881B-CF54FA90123C}" type="presParOf" srcId="{E467B43E-5B65-DC41-B5D5-58D2D033A892}" destId="{D20EA3A6-A1A7-4B47-A707-089738BA7CA4}" srcOrd="0" destOrd="0" presId="urn:microsoft.com/office/officeart/2008/layout/HalfCircleOrganizationChart"/>
    <dgm:cxn modelId="{7E7D8E72-A5B3-7243-8811-31154DA9D700}" type="presParOf" srcId="{E467B43E-5B65-DC41-B5D5-58D2D033A892}" destId="{413C45A9-8E95-3C42-A267-443045199FE4}" srcOrd="1" destOrd="0" presId="urn:microsoft.com/office/officeart/2008/layout/HalfCircleOrganizationChart"/>
    <dgm:cxn modelId="{41A8C179-D23E-6247-A3BC-AB25BC8E5303}" type="presParOf" srcId="{E467B43E-5B65-DC41-B5D5-58D2D033A892}" destId="{46C75F27-EE2C-2244-84A4-74D329513480}" srcOrd="2" destOrd="0" presId="urn:microsoft.com/office/officeart/2008/layout/HalfCircleOrganizationChart"/>
    <dgm:cxn modelId="{324FBF43-B28E-0841-ADFD-1E3C0C136CFC}" type="presParOf" srcId="{E467B43E-5B65-DC41-B5D5-58D2D033A892}" destId="{74B7BDA4-2E30-F34F-8158-3DDA600A0A2E}" srcOrd="3" destOrd="0" presId="urn:microsoft.com/office/officeart/2008/layout/HalfCircleOrganizationChart"/>
    <dgm:cxn modelId="{356FA633-D690-B24D-BBB1-1B7DFAABF39F}" type="presParOf" srcId="{62F2FB75-526B-0D4F-9EB6-8AA2B8EFBB48}" destId="{07311F4A-E256-2D4B-80A3-748F01694729}" srcOrd="1" destOrd="0" presId="urn:microsoft.com/office/officeart/2008/layout/HalfCircleOrganizationChart"/>
    <dgm:cxn modelId="{12A91313-DFFE-7547-9A20-8E90976CEAD2}" type="presParOf" srcId="{62F2FB75-526B-0D4F-9EB6-8AA2B8EFBB48}" destId="{AA89A12C-0763-924E-8FCE-48F8924AA226}" srcOrd="2" destOrd="0" presId="urn:microsoft.com/office/officeart/2008/layout/HalfCircleOrganizationChart"/>
    <dgm:cxn modelId="{5FE2860B-A8A4-1340-BFEF-D2A83A1133D9}" type="presParOf" srcId="{CDD63EEE-1F65-DF4D-B67A-4B8902F7EA02}" destId="{1A0CF711-3988-A34B-888C-26A966B64C61}" srcOrd="2" destOrd="0" presId="urn:microsoft.com/office/officeart/2008/layout/HalfCircleOrganizationChart"/>
    <dgm:cxn modelId="{70732921-30A0-0546-87CE-2875AACDE4B2}" type="presParOf" srcId="{CDD63EEE-1F65-DF4D-B67A-4B8902F7EA02}" destId="{2D20006C-0E85-0640-B094-D52F27FF7993}" srcOrd="3" destOrd="0" presId="urn:microsoft.com/office/officeart/2008/layout/HalfCircleOrganizationChart"/>
    <dgm:cxn modelId="{9B357339-F9E5-B940-99EF-BFE61AA17AED}" type="presParOf" srcId="{2D20006C-0E85-0640-B094-D52F27FF7993}" destId="{0C8E4791-C5A1-FE4A-81D3-16079CA8708E}" srcOrd="0" destOrd="0" presId="urn:microsoft.com/office/officeart/2008/layout/HalfCircleOrganizationChart"/>
    <dgm:cxn modelId="{B512E159-B11A-224A-AF20-7E725D40CC2F}" type="presParOf" srcId="{0C8E4791-C5A1-FE4A-81D3-16079CA8708E}" destId="{AE465586-4F55-7740-B537-3DCA985A77FF}" srcOrd="0" destOrd="0" presId="urn:microsoft.com/office/officeart/2008/layout/HalfCircleOrganizationChart"/>
    <dgm:cxn modelId="{6865FC1C-AE57-7443-8526-A0DFC24E6470}" type="presParOf" srcId="{0C8E4791-C5A1-FE4A-81D3-16079CA8708E}" destId="{B53D46E8-F908-4B4A-991F-F918E79A9DB2}" srcOrd="1" destOrd="0" presId="urn:microsoft.com/office/officeart/2008/layout/HalfCircleOrganizationChart"/>
    <dgm:cxn modelId="{EE3F5162-7A9B-E843-A7C0-05BEBDA4B1B1}" type="presParOf" srcId="{0C8E4791-C5A1-FE4A-81D3-16079CA8708E}" destId="{60FF8550-1E6E-3347-AFE1-8E3744FF1960}" srcOrd="2" destOrd="0" presId="urn:microsoft.com/office/officeart/2008/layout/HalfCircleOrganizationChart"/>
    <dgm:cxn modelId="{611BE391-1EA0-854D-929B-0BD9CEF845F0}" type="presParOf" srcId="{0C8E4791-C5A1-FE4A-81D3-16079CA8708E}" destId="{924FAE2E-195D-3A4E-944D-359E409E9D7F}" srcOrd="3" destOrd="0" presId="urn:microsoft.com/office/officeart/2008/layout/HalfCircleOrganizationChart"/>
    <dgm:cxn modelId="{D14DEBEA-C30A-8048-9277-40A6B82E0320}" type="presParOf" srcId="{2D20006C-0E85-0640-B094-D52F27FF7993}" destId="{751DAC67-6673-AB4E-8E2D-72AA4DE7F61B}" srcOrd="1" destOrd="0" presId="urn:microsoft.com/office/officeart/2008/layout/HalfCircleOrganizationChart"/>
    <dgm:cxn modelId="{2BF4FB0B-35D2-9E4F-A148-ED73589063A9}" type="presParOf" srcId="{2D20006C-0E85-0640-B094-D52F27FF7993}" destId="{787FF7A9-5A8C-3847-BB0E-38DAD70233F3}" srcOrd="2" destOrd="0" presId="urn:microsoft.com/office/officeart/2008/layout/HalfCircleOrganizationChart"/>
    <dgm:cxn modelId="{FE8329F5-28BA-0649-B313-8497EED5F462}" type="presParOf" srcId="{CDD63EEE-1F65-DF4D-B67A-4B8902F7EA02}" destId="{9DDF39F4-40B7-6743-96E7-0C7045A3A130}" srcOrd="4" destOrd="0" presId="urn:microsoft.com/office/officeart/2008/layout/HalfCircleOrganizationChart"/>
    <dgm:cxn modelId="{68F9308F-DA6D-7B46-AC1C-DED0DB05E91A}" type="presParOf" srcId="{CDD63EEE-1F65-DF4D-B67A-4B8902F7EA02}" destId="{1227305F-0BBD-0643-8FE8-0B5B6BC50D75}" srcOrd="5" destOrd="0" presId="urn:microsoft.com/office/officeart/2008/layout/HalfCircleOrganizationChart"/>
    <dgm:cxn modelId="{98BE4F1F-495F-8040-9FD3-0BC8EC962C92}" type="presParOf" srcId="{1227305F-0BBD-0643-8FE8-0B5B6BC50D75}" destId="{A30841F9-1EBC-7940-A4FF-607B61CC931F}" srcOrd="0" destOrd="0" presId="urn:microsoft.com/office/officeart/2008/layout/HalfCircleOrganizationChart"/>
    <dgm:cxn modelId="{ED006C54-28E3-7F48-A5C3-B119CF3C2A9B}" type="presParOf" srcId="{A30841F9-1EBC-7940-A4FF-607B61CC931F}" destId="{21E121C4-3CD9-3341-BB8A-6E4E688277B5}" srcOrd="0" destOrd="0" presId="urn:microsoft.com/office/officeart/2008/layout/HalfCircleOrganizationChart"/>
    <dgm:cxn modelId="{BCCC7607-2CC7-3943-ABDC-7022D3F2F3C3}" type="presParOf" srcId="{A30841F9-1EBC-7940-A4FF-607B61CC931F}" destId="{69F13B2F-3D9E-7547-B76B-FC04C6182867}" srcOrd="1" destOrd="0" presId="urn:microsoft.com/office/officeart/2008/layout/HalfCircleOrganizationChart"/>
    <dgm:cxn modelId="{447C812D-73F0-0F49-95A6-39E4ACB61968}" type="presParOf" srcId="{A30841F9-1EBC-7940-A4FF-607B61CC931F}" destId="{7368ACCF-19FD-FF4A-A7CE-68BD82A022CC}" srcOrd="2" destOrd="0" presId="urn:microsoft.com/office/officeart/2008/layout/HalfCircleOrganizationChart"/>
    <dgm:cxn modelId="{07BFC122-1B3D-1C49-A4E2-AE6C5F02A2A4}" type="presParOf" srcId="{A30841F9-1EBC-7940-A4FF-607B61CC931F}" destId="{B4F3C38A-FB04-BF4E-BC47-D7D68E953AAA}" srcOrd="3" destOrd="0" presId="urn:microsoft.com/office/officeart/2008/layout/HalfCircleOrganizationChart"/>
    <dgm:cxn modelId="{080972A8-03FA-524A-9213-FB70EC20C4E9}" type="presParOf" srcId="{1227305F-0BBD-0643-8FE8-0B5B6BC50D75}" destId="{8A0EFD0C-664A-124D-B13E-29AE0B6A431F}" srcOrd="1" destOrd="0" presId="urn:microsoft.com/office/officeart/2008/layout/HalfCircleOrganizationChart"/>
    <dgm:cxn modelId="{E4AA6C1A-DBFD-8544-9B63-11408EA3911E}" type="presParOf" srcId="{1227305F-0BBD-0643-8FE8-0B5B6BC50D75}" destId="{BBC991AD-3859-D34E-BEC4-16D23529AE8D}" srcOrd="2" destOrd="0" presId="urn:microsoft.com/office/officeart/2008/layout/HalfCircleOrganizationChart"/>
    <dgm:cxn modelId="{0667E255-AE4F-9645-92CC-A53B9D642C5A}" type="presParOf" srcId="{0FABD324-DA0E-9F4C-A137-B648D8535D59}" destId="{FFEF6692-0CF1-7748-AB0D-7DF832078DD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047528-2661-7743-AD21-EB1A9397464D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5D00D6-B5E3-4243-9837-68E6B6291712}">
      <dgm:prSet phldrT="[Texte]"/>
      <dgm:spPr>
        <a:solidFill>
          <a:srgbClr val="777877"/>
        </a:solidFill>
      </dgm:spPr>
      <dgm:t>
        <a:bodyPr/>
        <a:lstStyle/>
        <a:p>
          <a:endParaRPr lang="fr-FR" dirty="0" smtClean="0"/>
        </a:p>
        <a:p>
          <a:endParaRPr lang="fr-FR" dirty="0" smtClean="0"/>
        </a:p>
        <a:p>
          <a:r>
            <a:rPr lang="fr-FR" dirty="0" smtClean="0"/>
            <a:t>Plus de 400 magasins</a:t>
          </a:r>
        </a:p>
        <a:p>
          <a:r>
            <a:rPr lang="fr-FR" dirty="0" smtClean="0"/>
            <a:t>Fondation : 1985</a:t>
          </a:r>
        </a:p>
        <a:p>
          <a:r>
            <a:rPr lang="fr-FR" dirty="0" smtClean="0"/>
            <a:t>Siège</a:t>
          </a:r>
          <a:r>
            <a:rPr lang="fr-FR" baseline="0" dirty="0" smtClean="0"/>
            <a:t> social : Winnipeg, Manitoba</a:t>
          </a:r>
          <a:endParaRPr lang="fr-FR" dirty="0" smtClean="0"/>
        </a:p>
        <a:p>
          <a:endParaRPr lang="fr-FR" dirty="0"/>
        </a:p>
      </dgm:t>
    </dgm:pt>
    <dgm:pt modelId="{9AA7D4FC-DD5A-184C-91D1-3013F9E0B411}" type="parTrans" cxnId="{8D2B3CA9-397D-414C-BBDC-EB1A1F561BE2}">
      <dgm:prSet/>
      <dgm:spPr/>
      <dgm:t>
        <a:bodyPr/>
        <a:lstStyle/>
        <a:p>
          <a:endParaRPr lang="fr-FR"/>
        </a:p>
      </dgm:t>
    </dgm:pt>
    <dgm:pt modelId="{4E7B8903-104D-4140-8203-7967B999C970}" type="sibTrans" cxnId="{8D2B3CA9-397D-414C-BBDC-EB1A1F561BE2}">
      <dgm:prSet/>
      <dgm:spPr/>
      <dgm:t>
        <a:bodyPr/>
        <a:lstStyle/>
        <a:p>
          <a:endParaRPr lang="fr-FR"/>
        </a:p>
      </dgm:t>
    </dgm:pt>
    <dgm:pt modelId="{67BA4777-ED4E-5F4D-B4D3-929CC034DDB9}">
      <dgm:prSet phldrT="[Texte]"/>
      <dgm:spPr>
        <a:solidFill>
          <a:srgbClr val="777877"/>
        </a:solidFill>
      </dgm:spPr>
      <dgm:t>
        <a:bodyPr/>
        <a:lstStyle/>
        <a:p>
          <a:endParaRPr lang="fr-FR" dirty="0" smtClean="0"/>
        </a:p>
        <a:p>
          <a:endParaRPr lang="fr-FR" dirty="0" smtClean="0"/>
        </a:p>
        <a:p>
          <a:r>
            <a:rPr lang="fr-FR" dirty="0" smtClean="0"/>
            <a:t>50 magasins</a:t>
          </a:r>
        </a:p>
        <a:p>
          <a:r>
            <a:rPr lang="fr-FR" dirty="0" smtClean="0"/>
            <a:t>Siège</a:t>
          </a:r>
          <a:r>
            <a:rPr lang="fr-FR" baseline="0" dirty="0" smtClean="0"/>
            <a:t> social : Saint-John, Nouveau-Brunswick</a:t>
          </a:r>
          <a:endParaRPr lang="fr-FR" dirty="0"/>
        </a:p>
      </dgm:t>
    </dgm:pt>
    <dgm:pt modelId="{B2ADE571-B2DC-3940-B569-C524ED7279FD}" type="parTrans" cxnId="{3213E4A4-D311-6840-BCB7-A5347EFC0D17}">
      <dgm:prSet/>
      <dgm:spPr/>
      <dgm:t>
        <a:bodyPr/>
        <a:lstStyle/>
        <a:p>
          <a:endParaRPr lang="fr-FR"/>
        </a:p>
      </dgm:t>
    </dgm:pt>
    <dgm:pt modelId="{6B6FD290-6820-4C4A-92B2-0A1D2BFD5FBC}" type="sibTrans" cxnId="{3213E4A4-D311-6840-BCB7-A5347EFC0D17}">
      <dgm:prSet/>
      <dgm:spPr/>
      <dgm:t>
        <a:bodyPr/>
        <a:lstStyle/>
        <a:p>
          <a:endParaRPr lang="fr-FR"/>
        </a:p>
      </dgm:t>
    </dgm:pt>
    <dgm:pt modelId="{4C8FCDF6-3F10-6E4D-902D-B002ECFE3E30}">
      <dgm:prSet phldrT="[Texte]"/>
      <dgm:spPr>
        <a:solidFill>
          <a:srgbClr val="777877"/>
        </a:solidFill>
      </dgm:spPr>
      <dgm:t>
        <a:bodyPr/>
        <a:lstStyle/>
        <a:p>
          <a:r>
            <a:rPr lang="fr-FR" dirty="0" smtClean="0"/>
            <a:t>28 magasins</a:t>
          </a:r>
        </a:p>
        <a:p>
          <a:r>
            <a:rPr lang="fr-FR" dirty="0" smtClean="0"/>
            <a:t>Fondation : 1968</a:t>
          </a:r>
        </a:p>
        <a:p>
          <a:r>
            <a:rPr lang="fr-FR" dirty="0" smtClean="0"/>
            <a:t>Siège social : Bolton, Ontario</a:t>
          </a:r>
          <a:endParaRPr lang="fr-FR" dirty="0"/>
        </a:p>
      </dgm:t>
    </dgm:pt>
    <dgm:pt modelId="{FB4A87DE-4C3A-1F45-8D63-A81E3833848D}" type="parTrans" cxnId="{EB0301ED-0BD9-604B-A311-543D5C19A826}">
      <dgm:prSet/>
      <dgm:spPr/>
      <dgm:t>
        <a:bodyPr/>
        <a:lstStyle/>
        <a:p>
          <a:endParaRPr lang="fr-FR"/>
        </a:p>
      </dgm:t>
    </dgm:pt>
    <dgm:pt modelId="{2299406C-411F-974E-8410-D61707F30185}" type="sibTrans" cxnId="{EB0301ED-0BD9-604B-A311-543D5C19A826}">
      <dgm:prSet/>
      <dgm:spPr/>
      <dgm:t>
        <a:bodyPr/>
        <a:lstStyle/>
        <a:p>
          <a:endParaRPr lang="fr-FR"/>
        </a:p>
      </dgm:t>
    </dgm:pt>
    <dgm:pt modelId="{8100039B-696B-A44E-AF21-37B202F6357C}">
      <dgm:prSet phldrT="[Texte]"/>
      <dgm:spPr>
        <a:solidFill>
          <a:srgbClr val="777877"/>
        </a:solidFill>
      </dgm:spPr>
      <dgm:t>
        <a:bodyPr/>
        <a:lstStyle/>
        <a:p>
          <a:endParaRPr lang="fr-FR" dirty="0" smtClean="0"/>
        </a:p>
        <a:p>
          <a:endParaRPr lang="fr-FR" dirty="0" smtClean="0"/>
        </a:p>
        <a:p>
          <a:r>
            <a:rPr lang="fr-FR" dirty="0" smtClean="0"/>
            <a:t>114 magasins</a:t>
          </a:r>
        </a:p>
        <a:p>
          <a:r>
            <a:rPr lang="fr-FR" dirty="0" smtClean="0"/>
            <a:t>Siège</a:t>
          </a:r>
          <a:r>
            <a:rPr lang="fr-FR" baseline="0" dirty="0" smtClean="0"/>
            <a:t> social : </a:t>
          </a:r>
          <a:r>
            <a:rPr lang="fr-FR" baseline="0" dirty="0" err="1" smtClean="0"/>
            <a:t>Langley</a:t>
          </a:r>
          <a:r>
            <a:rPr lang="fr-FR" baseline="0" dirty="0" smtClean="0"/>
            <a:t>, Colombie-Britannique</a:t>
          </a:r>
          <a:endParaRPr lang="fr-FR" dirty="0" smtClean="0"/>
        </a:p>
        <a:p>
          <a:endParaRPr lang="fr-FR" dirty="0"/>
        </a:p>
      </dgm:t>
    </dgm:pt>
    <dgm:pt modelId="{F49D9E52-E33B-244A-B56A-2A17F138A915}" type="parTrans" cxnId="{09E7228E-46ED-B249-BF8D-069394327585}">
      <dgm:prSet/>
      <dgm:spPr/>
      <dgm:t>
        <a:bodyPr/>
        <a:lstStyle/>
        <a:p>
          <a:endParaRPr lang="fr-FR"/>
        </a:p>
      </dgm:t>
    </dgm:pt>
    <dgm:pt modelId="{9BC6350B-125A-774B-85EB-7E9A4E48D132}" type="sibTrans" cxnId="{09E7228E-46ED-B249-BF8D-069394327585}">
      <dgm:prSet/>
      <dgm:spPr/>
      <dgm:t>
        <a:bodyPr/>
        <a:lstStyle/>
        <a:p>
          <a:endParaRPr lang="fr-FR"/>
        </a:p>
      </dgm:t>
    </dgm:pt>
    <dgm:pt modelId="{C780BE6F-4D4E-1F45-8578-87A2AB3DC8E4}">
      <dgm:prSet phldrT="[Texte]"/>
      <dgm:spPr>
        <a:solidFill>
          <a:srgbClr val="777877"/>
        </a:solidFill>
      </dgm:spPr>
      <dgm:t>
        <a:bodyPr/>
        <a:lstStyle/>
        <a:p>
          <a:endParaRPr lang="fr-FR" dirty="0" smtClean="0"/>
        </a:p>
        <a:p>
          <a:r>
            <a:rPr lang="fr-FR" dirty="0" smtClean="0"/>
            <a:t>17 magasins</a:t>
          </a:r>
        </a:p>
        <a:p>
          <a:r>
            <a:rPr lang="fr-FR" dirty="0" smtClean="0"/>
            <a:t>Siège social : Calgary,</a:t>
          </a:r>
          <a:r>
            <a:rPr lang="fr-FR" baseline="0" dirty="0" smtClean="0"/>
            <a:t> Alberta</a:t>
          </a:r>
          <a:endParaRPr lang="fr-FR" dirty="0"/>
        </a:p>
      </dgm:t>
    </dgm:pt>
    <dgm:pt modelId="{453F507F-D412-FA4E-A402-1D6869F2AC32}" type="parTrans" cxnId="{7B55318C-DA35-914C-8BF4-208F713CFB75}">
      <dgm:prSet/>
      <dgm:spPr/>
      <dgm:t>
        <a:bodyPr/>
        <a:lstStyle/>
        <a:p>
          <a:endParaRPr lang="fr-FR"/>
        </a:p>
      </dgm:t>
    </dgm:pt>
    <dgm:pt modelId="{27773076-E0A1-E241-BFBD-E59DCC22E100}" type="sibTrans" cxnId="{7B55318C-DA35-914C-8BF4-208F713CFB75}">
      <dgm:prSet/>
      <dgm:spPr/>
      <dgm:t>
        <a:bodyPr/>
        <a:lstStyle/>
        <a:p>
          <a:endParaRPr lang="fr-FR"/>
        </a:p>
      </dgm:t>
    </dgm:pt>
    <dgm:pt modelId="{6A7E20E2-6A36-C245-9A6E-627E5D9D4A86}">
      <dgm:prSet/>
      <dgm:spPr>
        <a:solidFill>
          <a:srgbClr val="777877"/>
        </a:solidFill>
      </dgm:spPr>
      <dgm:t>
        <a:bodyPr/>
        <a:lstStyle/>
        <a:p>
          <a:endParaRPr lang="fr-FR" smtClean="0"/>
        </a:p>
        <a:p>
          <a:r>
            <a:rPr lang="fr-FR" smtClean="0"/>
            <a:t>61</a:t>
          </a:r>
          <a:r>
            <a:rPr lang="fr-FR" baseline="0" smtClean="0"/>
            <a:t> </a:t>
          </a:r>
          <a:r>
            <a:rPr lang="fr-FR" dirty="0" smtClean="0"/>
            <a:t>magasins</a:t>
          </a:r>
        </a:p>
        <a:p>
          <a:r>
            <a:rPr lang="fr-FR" dirty="0" smtClean="0"/>
            <a:t>Fondation : 1961</a:t>
          </a:r>
        </a:p>
        <a:p>
          <a:r>
            <a:rPr lang="fr-FR" dirty="0" smtClean="0"/>
            <a:t>Siège social : </a:t>
          </a:r>
          <a:r>
            <a:rPr lang="fr-FR" dirty="0" err="1" smtClean="0"/>
            <a:t>Langley</a:t>
          </a:r>
          <a:r>
            <a:rPr lang="fr-FR" dirty="0" smtClean="0"/>
            <a:t>, Colombie-Britannique</a:t>
          </a:r>
          <a:r>
            <a:rPr lang="fr-FR" baseline="0" dirty="0" smtClean="0"/>
            <a:t> </a:t>
          </a:r>
          <a:endParaRPr lang="fr-FR" dirty="0"/>
        </a:p>
      </dgm:t>
    </dgm:pt>
    <dgm:pt modelId="{B28D8F2D-D31C-2E4E-AF16-76DE0BB4AAD0}" type="parTrans" cxnId="{31D88EAD-8894-534B-93A3-55AF5CD1BE47}">
      <dgm:prSet/>
      <dgm:spPr/>
      <dgm:t>
        <a:bodyPr/>
        <a:lstStyle/>
        <a:p>
          <a:endParaRPr lang="fr-FR"/>
        </a:p>
      </dgm:t>
    </dgm:pt>
    <dgm:pt modelId="{98404D53-5C9B-3B4A-B927-8CA9370A49A1}" type="sibTrans" cxnId="{31D88EAD-8894-534B-93A3-55AF5CD1BE47}">
      <dgm:prSet/>
      <dgm:spPr/>
      <dgm:t>
        <a:bodyPr/>
        <a:lstStyle/>
        <a:p>
          <a:endParaRPr lang="fr-FR"/>
        </a:p>
      </dgm:t>
    </dgm:pt>
    <dgm:pt modelId="{FEC32B84-90BD-764C-AEDD-6CD2CEC03A6F}" type="pres">
      <dgm:prSet presAssocID="{92047528-2661-7743-AD21-EB1A939746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5E60B0-6908-A94D-95C5-6FE30E5800AC}" type="pres">
      <dgm:prSet presAssocID="{735D00D6-B5E3-4243-9837-68E6B629171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66AA1A-E636-2E4A-9EA2-44F38FC35629}" type="pres">
      <dgm:prSet presAssocID="{4E7B8903-104D-4140-8203-7967B999C970}" presName="sibTrans" presStyleCnt="0"/>
      <dgm:spPr/>
    </dgm:pt>
    <dgm:pt modelId="{09A7D518-E45B-B544-B06A-B71DEFF75B8A}" type="pres">
      <dgm:prSet presAssocID="{6A7E20E2-6A36-C245-9A6E-627E5D9D4A8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85853E-C96A-7B42-AD6C-7D954FE00254}" type="pres">
      <dgm:prSet presAssocID="{98404D53-5C9B-3B4A-B927-8CA9370A49A1}" presName="sibTrans" presStyleCnt="0"/>
      <dgm:spPr/>
    </dgm:pt>
    <dgm:pt modelId="{861984B7-CE25-054A-B103-A671508B80A9}" type="pres">
      <dgm:prSet presAssocID="{67BA4777-ED4E-5F4D-B4D3-929CC034DDB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848C48-2AB2-1240-AC45-C83D1CB17511}" type="pres">
      <dgm:prSet presAssocID="{6B6FD290-6820-4C4A-92B2-0A1D2BFD5FBC}" presName="sibTrans" presStyleCnt="0"/>
      <dgm:spPr/>
    </dgm:pt>
    <dgm:pt modelId="{2C60C8ED-F8FB-8841-A229-8613DE742030}" type="pres">
      <dgm:prSet presAssocID="{4C8FCDF6-3F10-6E4D-902D-B002ECFE3E3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8F04B5-400C-154C-9604-39D4587E6BCA}" type="pres">
      <dgm:prSet presAssocID="{2299406C-411F-974E-8410-D61707F30185}" presName="sibTrans" presStyleCnt="0"/>
      <dgm:spPr/>
    </dgm:pt>
    <dgm:pt modelId="{C2F72D86-8016-F54D-8DE4-0A6086D7999D}" type="pres">
      <dgm:prSet presAssocID="{8100039B-696B-A44E-AF21-37B202F6357C}" presName="node" presStyleLbl="node1" presStyleIdx="4" presStyleCnt="6" custLinFactNeighborX="387" custLinFactNeighborY="-6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D06EE4-E14B-3841-93AD-407C137895AE}" type="pres">
      <dgm:prSet presAssocID="{9BC6350B-125A-774B-85EB-7E9A4E48D132}" presName="sibTrans" presStyleCnt="0"/>
      <dgm:spPr/>
    </dgm:pt>
    <dgm:pt modelId="{D773E32E-2C36-474F-975D-254F000FF45D}" type="pres">
      <dgm:prSet presAssocID="{C780BE6F-4D4E-1F45-8578-87A2AB3DC8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B55318C-DA35-914C-8BF4-208F713CFB75}" srcId="{92047528-2661-7743-AD21-EB1A9397464D}" destId="{C780BE6F-4D4E-1F45-8578-87A2AB3DC8E4}" srcOrd="5" destOrd="0" parTransId="{453F507F-D412-FA4E-A402-1D6869F2AC32}" sibTransId="{27773076-E0A1-E241-BFBD-E59DCC22E100}"/>
    <dgm:cxn modelId="{EB0301ED-0BD9-604B-A311-543D5C19A826}" srcId="{92047528-2661-7743-AD21-EB1A9397464D}" destId="{4C8FCDF6-3F10-6E4D-902D-B002ECFE3E30}" srcOrd="3" destOrd="0" parTransId="{FB4A87DE-4C3A-1F45-8D63-A81E3833848D}" sibTransId="{2299406C-411F-974E-8410-D61707F30185}"/>
    <dgm:cxn modelId="{BCDA534D-A640-AD4B-B159-05431D3E7658}" type="presOf" srcId="{735D00D6-B5E3-4243-9837-68E6B6291712}" destId="{375E60B0-6908-A94D-95C5-6FE30E5800AC}" srcOrd="0" destOrd="0" presId="urn:microsoft.com/office/officeart/2005/8/layout/default"/>
    <dgm:cxn modelId="{31D88EAD-8894-534B-93A3-55AF5CD1BE47}" srcId="{92047528-2661-7743-AD21-EB1A9397464D}" destId="{6A7E20E2-6A36-C245-9A6E-627E5D9D4A86}" srcOrd="1" destOrd="0" parTransId="{B28D8F2D-D31C-2E4E-AF16-76DE0BB4AAD0}" sibTransId="{98404D53-5C9B-3B4A-B927-8CA9370A49A1}"/>
    <dgm:cxn modelId="{09E7228E-46ED-B249-BF8D-069394327585}" srcId="{92047528-2661-7743-AD21-EB1A9397464D}" destId="{8100039B-696B-A44E-AF21-37B202F6357C}" srcOrd="4" destOrd="0" parTransId="{F49D9E52-E33B-244A-B56A-2A17F138A915}" sibTransId="{9BC6350B-125A-774B-85EB-7E9A4E48D132}"/>
    <dgm:cxn modelId="{A14CE283-1861-D74A-8162-1FB5708A81CC}" type="presOf" srcId="{67BA4777-ED4E-5F4D-B4D3-929CC034DDB9}" destId="{861984B7-CE25-054A-B103-A671508B80A9}" srcOrd="0" destOrd="0" presId="urn:microsoft.com/office/officeart/2005/8/layout/default"/>
    <dgm:cxn modelId="{AB19B81E-B0E0-6444-96B0-DA3F09813035}" type="presOf" srcId="{92047528-2661-7743-AD21-EB1A9397464D}" destId="{FEC32B84-90BD-764C-AEDD-6CD2CEC03A6F}" srcOrd="0" destOrd="0" presId="urn:microsoft.com/office/officeart/2005/8/layout/default"/>
    <dgm:cxn modelId="{3213E4A4-D311-6840-BCB7-A5347EFC0D17}" srcId="{92047528-2661-7743-AD21-EB1A9397464D}" destId="{67BA4777-ED4E-5F4D-B4D3-929CC034DDB9}" srcOrd="2" destOrd="0" parTransId="{B2ADE571-B2DC-3940-B569-C524ED7279FD}" sibTransId="{6B6FD290-6820-4C4A-92B2-0A1D2BFD5FBC}"/>
    <dgm:cxn modelId="{DC995FFF-34B0-EF42-9CC3-36926CB1BA80}" type="presOf" srcId="{6A7E20E2-6A36-C245-9A6E-627E5D9D4A86}" destId="{09A7D518-E45B-B544-B06A-B71DEFF75B8A}" srcOrd="0" destOrd="0" presId="urn:microsoft.com/office/officeart/2005/8/layout/default"/>
    <dgm:cxn modelId="{683C8246-8522-F24F-915B-244EE0E5F5AF}" type="presOf" srcId="{8100039B-696B-A44E-AF21-37B202F6357C}" destId="{C2F72D86-8016-F54D-8DE4-0A6086D7999D}" srcOrd="0" destOrd="0" presId="urn:microsoft.com/office/officeart/2005/8/layout/default"/>
    <dgm:cxn modelId="{8D2B3CA9-397D-414C-BBDC-EB1A1F561BE2}" srcId="{92047528-2661-7743-AD21-EB1A9397464D}" destId="{735D00D6-B5E3-4243-9837-68E6B6291712}" srcOrd="0" destOrd="0" parTransId="{9AA7D4FC-DD5A-184C-91D1-3013F9E0B411}" sibTransId="{4E7B8903-104D-4140-8203-7967B999C970}"/>
    <dgm:cxn modelId="{580F81FE-0582-FD4C-8BEF-98A1D6D0D2AA}" type="presOf" srcId="{4C8FCDF6-3F10-6E4D-902D-B002ECFE3E30}" destId="{2C60C8ED-F8FB-8841-A229-8613DE742030}" srcOrd="0" destOrd="0" presId="urn:microsoft.com/office/officeart/2005/8/layout/default"/>
    <dgm:cxn modelId="{67A3A6C9-A28D-A146-8B20-15A1DEED8E9F}" type="presOf" srcId="{C780BE6F-4D4E-1F45-8578-87A2AB3DC8E4}" destId="{D773E32E-2C36-474F-975D-254F000FF45D}" srcOrd="0" destOrd="0" presId="urn:microsoft.com/office/officeart/2005/8/layout/default"/>
    <dgm:cxn modelId="{CCAC0E41-499D-1C41-BAFE-85E72F69A644}" type="presParOf" srcId="{FEC32B84-90BD-764C-AEDD-6CD2CEC03A6F}" destId="{375E60B0-6908-A94D-95C5-6FE30E5800AC}" srcOrd="0" destOrd="0" presId="urn:microsoft.com/office/officeart/2005/8/layout/default"/>
    <dgm:cxn modelId="{B4F6D837-28F5-E447-BBD8-EE16CE8C40BB}" type="presParOf" srcId="{FEC32B84-90BD-764C-AEDD-6CD2CEC03A6F}" destId="{B866AA1A-E636-2E4A-9EA2-44F38FC35629}" srcOrd="1" destOrd="0" presId="urn:microsoft.com/office/officeart/2005/8/layout/default"/>
    <dgm:cxn modelId="{18DB1AB9-ECA9-0C42-A71A-D79034357A7B}" type="presParOf" srcId="{FEC32B84-90BD-764C-AEDD-6CD2CEC03A6F}" destId="{09A7D518-E45B-B544-B06A-B71DEFF75B8A}" srcOrd="2" destOrd="0" presId="urn:microsoft.com/office/officeart/2005/8/layout/default"/>
    <dgm:cxn modelId="{5488413C-9F70-E041-A38E-7AD95D866D94}" type="presParOf" srcId="{FEC32B84-90BD-764C-AEDD-6CD2CEC03A6F}" destId="{7385853E-C96A-7B42-AD6C-7D954FE00254}" srcOrd="3" destOrd="0" presId="urn:microsoft.com/office/officeart/2005/8/layout/default"/>
    <dgm:cxn modelId="{6071D8C9-D3EE-4646-BA8C-703102E4B8B2}" type="presParOf" srcId="{FEC32B84-90BD-764C-AEDD-6CD2CEC03A6F}" destId="{861984B7-CE25-054A-B103-A671508B80A9}" srcOrd="4" destOrd="0" presId="urn:microsoft.com/office/officeart/2005/8/layout/default"/>
    <dgm:cxn modelId="{E1DDE51B-8F72-464F-8616-1D579CDCB56F}" type="presParOf" srcId="{FEC32B84-90BD-764C-AEDD-6CD2CEC03A6F}" destId="{77848C48-2AB2-1240-AC45-C83D1CB17511}" srcOrd="5" destOrd="0" presId="urn:microsoft.com/office/officeart/2005/8/layout/default"/>
    <dgm:cxn modelId="{7B5DB34C-E6B8-9A49-AAA9-C408461697BB}" type="presParOf" srcId="{FEC32B84-90BD-764C-AEDD-6CD2CEC03A6F}" destId="{2C60C8ED-F8FB-8841-A229-8613DE742030}" srcOrd="6" destOrd="0" presId="urn:microsoft.com/office/officeart/2005/8/layout/default"/>
    <dgm:cxn modelId="{04F8C7F5-775B-AD41-A92F-68366B70B224}" type="presParOf" srcId="{FEC32B84-90BD-764C-AEDD-6CD2CEC03A6F}" destId="{0A8F04B5-400C-154C-9604-39D4587E6BCA}" srcOrd="7" destOrd="0" presId="urn:microsoft.com/office/officeart/2005/8/layout/default"/>
    <dgm:cxn modelId="{43E8B447-8C85-BD40-A545-A11F858DD139}" type="presParOf" srcId="{FEC32B84-90BD-764C-AEDD-6CD2CEC03A6F}" destId="{C2F72D86-8016-F54D-8DE4-0A6086D7999D}" srcOrd="8" destOrd="0" presId="urn:microsoft.com/office/officeart/2005/8/layout/default"/>
    <dgm:cxn modelId="{70572266-4E91-574B-8878-8450177F861A}" type="presParOf" srcId="{FEC32B84-90BD-764C-AEDD-6CD2CEC03A6F}" destId="{6CD06EE4-E14B-3841-93AD-407C137895AE}" srcOrd="9" destOrd="0" presId="urn:microsoft.com/office/officeart/2005/8/layout/default"/>
    <dgm:cxn modelId="{C162A2A4-809B-FE4B-8B2F-FB1203DD73B6}" type="presParOf" srcId="{FEC32B84-90BD-764C-AEDD-6CD2CEC03A6F}" destId="{D773E32E-2C36-474F-975D-254F000FF45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83F68-F503-1043-A539-6F2662642503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CB008-3B8B-6145-9AEF-FE1E890C1383}">
      <dgm:prSet phldrT="[Text]"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Lowe’s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0DE186B0-928C-1F4B-91BD-E46500E45277}" type="parTrans" cxnId="{20BE5AD4-7EDD-0241-934F-220E5862AAF9}">
      <dgm:prSet/>
      <dgm:spPr/>
      <dgm:t>
        <a:bodyPr/>
        <a:lstStyle/>
        <a:p>
          <a:endParaRPr lang="en-US"/>
        </a:p>
      </dgm:t>
    </dgm:pt>
    <dgm:pt modelId="{7D7CAADA-CF0E-AA44-A65B-4B0902D9C37B}" type="sibTrans" cxnId="{20BE5AD4-7EDD-0241-934F-220E5862AAF9}">
      <dgm:prSet/>
      <dgm:spPr/>
      <dgm:t>
        <a:bodyPr/>
        <a:lstStyle/>
        <a:p>
          <a:endParaRPr lang="en-US"/>
        </a:p>
      </dgm:t>
    </dgm:pt>
    <dgm:pt modelId="{42BA19D1-9A7E-6A4B-AD3C-2B19F611ACFC}" type="asst">
      <dgm:prSet phldrT="[Text]"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2365 </a:t>
          </a:r>
          <a:r>
            <a:rPr lang="en-US" sz="1800" b="1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 au </a:t>
          </a:r>
          <a:r>
            <a:rPr lang="en-US" sz="1800" b="1" dirty="0" err="1" smtClean="0">
              <a:latin typeface="Aller" charset="0"/>
              <a:ea typeface="Aller" charset="0"/>
              <a:cs typeface="Aller" charset="0"/>
            </a:rPr>
            <a:t>États</a:t>
          </a:r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-Unis,</a:t>
          </a:r>
          <a:r>
            <a:rPr lang="en-US" sz="1800" b="1" baseline="0" dirty="0" smtClean="0">
              <a:latin typeface="Aller" charset="0"/>
              <a:ea typeface="Aller" charset="0"/>
              <a:cs typeface="Aller" charset="0"/>
            </a:rPr>
            <a:t> au </a:t>
          </a:r>
          <a:r>
            <a:rPr lang="en-US" sz="1800" b="1" baseline="0" dirty="0" err="1" smtClean="0">
              <a:latin typeface="Aller" charset="0"/>
              <a:ea typeface="Aller" charset="0"/>
              <a:cs typeface="Aller" charset="0"/>
            </a:rPr>
            <a:t>Mexique</a:t>
          </a:r>
          <a:r>
            <a:rPr lang="en-US" sz="1800" b="1" baseline="0" dirty="0" smtClean="0">
              <a:latin typeface="Aller" charset="0"/>
              <a:ea typeface="Aller" charset="0"/>
              <a:cs typeface="Aller" charset="0"/>
            </a:rPr>
            <a:t> et au Canada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E0A38E20-08CF-0A45-B655-25AE34129D80}" type="parTrans" cxnId="{63C99BD0-624D-8643-9551-B84184B31401}">
      <dgm:prSet/>
      <dgm:spPr/>
      <dgm:t>
        <a:bodyPr/>
        <a:lstStyle/>
        <a:p>
          <a:endParaRPr lang="en-US"/>
        </a:p>
      </dgm:t>
    </dgm:pt>
    <dgm:pt modelId="{79CBB1EE-12B7-D649-A905-3FF0A4CCA3FE}" type="sibTrans" cxnId="{63C99BD0-624D-8643-9551-B84184B31401}">
      <dgm:prSet/>
      <dgm:spPr/>
      <dgm:t>
        <a:bodyPr/>
        <a:lstStyle/>
        <a:p>
          <a:endParaRPr lang="en-US"/>
        </a:p>
      </dgm:t>
    </dgm:pt>
    <dgm:pt modelId="{37736E45-B00E-794F-8530-33BC73660CB5}">
      <dgm:prSet phldrT="[Text]"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302 </a:t>
          </a:r>
          <a:r>
            <a:rPr lang="en-US" sz="1800" b="1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baseline="0" dirty="0" smtClean="0">
              <a:latin typeface="Aller" charset="0"/>
              <a:ea typeface="Aller" charset="0"/>
              <a:cs typeface="Aller" charset="0"/>
            </a:rPr>
            <a:t> </a:t>
          </a:r>
          <a:r>
            <a:rPr lang="en-US" sz="1800" b="1" baseline="0" dirty="0" err="1" smtClean="0">
              <a:latin typeface="Aller" charset="0"/>
              <a:ea typeface="Aller" charset="0"/>
              <a:cs typeface="Aller" charset="0"/>
            </a:rPr>
            <a:t>corporatifs</a:t>
          </a:r>
          <a:r>
            <a:rPr lang="en-US" sz="1800" b="1" baseline="0" dirty="0" smtClean="0">
              <a:latin typeface="Aller" charset="0"/>
              <a:ea typeface="Aller" charset="0"/>
              <a:cs typeface="Aller" charset="0"/>
            </a:rPr>
            <a:t> au pays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14F695EF-60A3-3544-AB03-E3DA5E357F10}" type="parTrans" cxnId="{3A68D9C5-6C37-B046-A137-DF5CD1D7CE4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2A8D6CA-051F-0441-B260-8E4FC71CA55D}" type="sibTrans" cxnId="{3A68D9C5-6C37-B046-A137-DF5CD1D7CE40}">
      <dgm:prSet/>
      <dgm:spPr/>
      <dgm:t>
        <a:bodyPr/>
        <a:lstStyle/>
        <a:p>
          <a:endParaRPr lang="en-US"/>
        </a:p>
      </dgm:t>
    </dgm:pt>
    <dgm:pt modelId="{5E9233DD-E429-3549-B5EA-46EC580B3407}">
      <dgm:prSet phldrT="[Text]"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98 </a:t>
          </a:r>
          <a:r>
            <a:rPr lang="en-US" sz="1800" b="1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baseline="0" dirty="0" smtClean="0">
              <a:latin typeface="Aller" charset="0"/>
              <a:ea typeface="Aller" charset="0"/>
              <a:cs typeface="Aller" charset="0"/>
            </a:rPr>
            <a:t> </a:t>
          </a:r>
          <a:r>
            <a:rPr lang="en-US" sz="1800" b="1" baseline="0" dirty="0" err="1" smtClean="0">
              <a:latin typeface="Aller" charset="0"/>
              <a:ea typeface="Aller" charset="0"/>
              <a:cs typeface="Aller" charset="0"/>
            </a:rPr>
            <a:t>corporatifs</a:t>
          </a:r>
          <a:r>
            <a:rPr lang="en-US" sz="1800" b="1" baseline="0" dirty="0" smtClean="0">
              <a:latin typeface="Aller" charset="0"/>
              <a:ea typeface="Aller" charset="0"/>
              <a:cs typeface="Aller" charset="0"/>
            </a:rPr>
            <a:t> au Québec (19 </a:t>
          </a:r>
          <a:r>
            <a:rPr lang="en-US" sz="1800" b="1" baseline="0" dirty="0" err="1" smtClean="0">
              <a:latin typeface="Aller" charset="0"/>
              <a:ea typeface="Aller" charset="0"/>
              <a:cs typeface="Aller" charset="0"/>
            </a:rPr>
            <a:t>Réno-Dép</a:t>
          </a:r>
          <a:r>
            <a:rPr lang="fr-CA" sz="1800" b="1" baseline="0" dirty="0" err="1" smtClean="0">
              <a:latin typeface="Aller" charset="0"/>
              <a:ea typeface="Aller" charset="0"/>
              <a:cs typeface="Aller" charset="0"/>
            </a:rPr>
            <a:t>ôt</a:t>
          </a:r>
          <a:r>
            <a:rPr lang="fr-CA" sz="1800" b="1" baseline="0" dirty="0" smtClean="0">
              <a:latin typeface="Aller" charset="0"/>
              <a:ea typeface="Aller" charset="0"/>
              <a:cs typeface="Aller" charset="0"/>
            </a:rPr>
            <a:t>, 17 Marcil)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A7965924-C1F0-324A-A3F8-B82B8EDB5806}" type="parTrans" cxnId="{8869B88A-2B7A-7843-B3B0-171AB51E389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685B4DE-20F8-094A-BE1C-1F80D09B115C}" type="sibTrans" cxnId="{8869B88A-2B7A-7843-B3B0-171AB51E389E}">
      <dgm:prSet/>
      <dgm:spPr/>
      <dgm:t>
        <a:bodyPr/>
        <a:lstStyle/>
        <a:p>
          <a:endParaRPr lang="en-US"/>
        </a:p>
      </dgm:t>
    </dgm:pt>
    <dgm:pt modelId="{2B6E34EF-B6E1-1849-B848-59D80DFBD599}">
      <dgm:prSet phldrT="[Text]" custT="1"/>
      <dgm:spPr/>
      <dgm:t>
        <a:bodyPr/>
        <a:lstStyle/>
        <a:p>
          <a:r>
            <a:rPr lang="fr-FR" sz="1800" b="1" dirty="0" smtClean="0">
              <a:solidFill>
                <a:srgbClr val="000000"/>
              </a:solidFill>
              <a:latin typeface="Aller"/>
              <a:cs typeface="Aller"/>
            </a:rPr>
            <a:t>149 marchands affiliés au Québec, dont 130 RONA et 19 Ace</a:t>
          </a:r>
          <a:endParaRPr lang="en-US" sz="1800" dirty="0"/>
        </a:p>
      </dgm:t>
    </dgm:pt>
    <dgm:pt modelId="{976D7589-36D4-E446-8F4A-1534AD756B07}" type="parTrans" cxnId="{04B6FB3A-3EB4-0945-B6A0-CB7E8FCE453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4B9C65C-33CF-DD45-8F2D-5A882B0210E3}" type="sibTrans" cxnId="{04B6FB3A-3EB4-0945-B6A0-CB7E8FCE453F}">
      <dgm:prSet/>
      <dgm:spPr/>
      <dgm:t>
        <a:bodyPr/>
        <a:lstStyle/>
        <a:p>
          <a:endParaRPr lang="en-US"/>
        </a:p>
      </dgm:t>
    </dgm:pt>
    <dgm:pt modelId="{87385F66-DF2F-E447-8C82-9997C61DEA58}" type="asst">
      <dgm:prSet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Lowe's Canada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8F75612A-FFF4-5A41-86EE-8549C2A9F0DE}" type="parTrans" cxnId="{9DD9DBA1-3D98-B440-AE29-90F8407C644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430A309-1548-9A42-80DC-D9E34E3919D0}" type="sibTrans" cxnId="{9DD9DBA1-3D98-B440-AE29-90F8407C6445}">
      <dgm:prSet/>
      <dgm:spPr/>
      <dgm:t>
        <a:bodyPr/>
        <a:lstStyle/>
        <a:p>
          <a:endParaRPr lang="en-US"/>
        </a:p>
      </dgm:t>
    </dgm:pt>
    <dgm:pt modelId="{80443E39-6269-A546-B861-912590FFF924}">
      <dgm:prSet custT="1"/>
      <dgm:spPr/>
      <dgm:t>
        <a:bodyPr/>
        <a:lstStyle/>
        <a:p>
          <a:r>
            <a:rPr lang="fr-FR" sz="1800" b="1" dirty="0" smtClean="0">
              <a:solidFill>
                <a:srgbClr val="000000"/>
              </a:solidFill>
              <a:latin typeface="Aller"/>
              <a:cs typeface="Aller"/>
            </a:rPr>
            <a:t>302 marchands affiliés au pays</a:t>
          </a:r>
          <a:endParaRPr lang="en-US" sz="1800" dirty="0"/>
        </a:p>
      </dgm:t>
    </dgm:pt>
    <dgm:pt modelId="{0537320E-037E-624E-8749-F88F39BF4E8B}" type="parTrans" cxnId="{22528196-30CA-8A4F-9A36-E973C29212A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5E2A454-D345-DC42-B8C9-179265A87BD8}" type="sibTrans" cxnId="{22528196-30CA-8A4F-9A36-E973C29212A2}">
      <dgm:prSet/>
      <dgm:spPr/>
      <dgm:t>
        <a:bodyPr/>
        <a:lstStyle/>
        <a:p>
          <a:endParaRPr lang="en-US"/>
        </a:p>
      </dgm:t>
    </dgm:pt>
    <dgm:pt modelId="{C6C2EF5A-4919-8048-9461-1664E7EF3742}" type="pres">
      <dgm:prSet presAssocID="{3F783F68-F503-1043-A539-6F266264250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25A19A-2E24-6041-8F8E-7AF30C8911EE}" type="pres">
      <dgm:prSet presAssocID="{301CB008-3B8B-6145-9AEF-FE1E890C1383}" presName="hierRoot1" presStyleCnt="0">
        <dgm:presLayoutVars>
          <dgm:hierBranch val="init"/>
        </dgm:presLayoutVars>
      </dgm:prSet>
      <dgm:spPr/>
    </dgm:pt>
    <dgm:pt modelId="{2DDAF3DA-CD25-2C4B-9409-D179CA42A358}" type="pres">
      <dgm:prSet presAssocID="{301CB008-3B8B-6145-9AEF-FE1E890C1383}" presName="rootComposite1" presStyleCnt="0"/>
      <dgm:spPr/>
    </dgm:pt>
    <dgm:pt modelId="{A61EB009-9E96-FC4A-BAFE-E86231053B45}" type="pres">
      <dgm:prSet presAssocID="{301CB008-3B8B-6145-9AEF-FE1E890C138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08AA47-D2EF-174D-BAB0-31B67CA8E297}" type="pres">
      <dgm:prSet presAssocID="{301CB008-3B8B-6145-9AEF-FE1E890C1383}" presName="topArc1" presStyleLbl="parChTrans1D1" presStyleIdx="0" presStyleCnt="14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18CE0C8-3BEB-D24B-A2FB-C1D65FBD6D76}" type="pres">
      <dgm:prSet presAssocID="{301CB008-3B8B-6145-9AEF-FE1E890C1383}" presName="bottomArc1" presStyleLbl="parChTrans1D1" presStyleIdx="1" presStyleCnt="14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1B656BA-ABD8-8F47-923D-E19CCED16084}" type="pres">
      <dgm:prSet presAssocID="{301CB008-3B8B-6145-9AEF-FE1E890C1383}" presName="topConnNode1" presStyleLbl="node1" presStyleIdx="0" presStyleCnt="0"/>
      <dgm:spPr/>
      <dgm:t>
        <a:bodyPr/>
        <a:lstStyle/>
        <a:p>
          <a:endParaRPr lang="en-US"/>
        </a:p>
      </dgm:t>
    </dgm:pt>
    <dgm:pt modelId="{9EC97496-DF73-1446-840A-BAB272D6B1C5}" type="pres">
      <dgm:prSet presAssocID="{301CB008-3B8B-6145-9AEF-FE1E890C1383}" presName="hierChild2" presStyleCnt="0"/>
      <dgm:spPr/>
    </dgm:pt>
    <dgm:pt modelId="{D3EA9055-DB5D-5141-8320-9FC0DE73A47B}" type="pres">
      <dgm:prSet presAssocID="{14F695EF-60A3-3544-AB03-E3DA5E357F10}" presName="Name28" presStyleLbl="parChTrans1D2" presStyleIdx="0" presStyleCnt="6"/>
      <dgm:spPr/>
      <dgm:t>
        <a:bodyPr/>
        <a:lstStyle/>
        <a:p>
          <a:endParaRPr lang="en-US"/>
        </a:p>
      </dgm:t>
    </dgm:pt>
    <dgm:pt modelId="{23295FEA-4FA6-C044-B2A6-229ACD829570}" type="pres">
      <dgm:prSet presAssocID="{37736E45-B00E-794F-8530-33BC73660CB5}" presName="hierRoot2" presStyleCnt="0">
        <dgm:presLayoutVars>
          <dgm:hierBranch val="init"/>
        </dgm:presLayoutVars>
      </dgm:prSet>
      <dgm:spPr/>
    </dgm:pt>
    <dgm:pt modelId="{93D7688C-AE35-5E4F-95CA-BE72A2B35123}" type="pres">
      <dgm:prSet presAssocID="{37736E45-B00E-794F-8530-33BC73660CB5}" presName="rootComposite2" presStyleCnt="0"/>
      <dgm:spPr/>
    </dgm:pt>
    <dgm:pt modelId="{184782C7-5730-784E-8B1D-6A07E2DF8C01}" type="pres">
      <dgm:prSet presAssocID="{37736E45-B00E-794F-8530-33BC73660CB5}" presName="rootText2" presStyleLbl="alignAcc1" presStyleIdx="0" presStyleCnt="0" custScaleY="2426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B6D1BA-0B6D-2F45-B752-82E7B42533B4}" type="pres">
      <dgm:prSet presAssocID="{37736E45-B00E-794F-8530-33BC73660CB5}" presName="topArc2" presStyleLbl="parChTrans1D1" presStyleIdx="2" presStyleCnt="14"/>
      <dgm:spPr>
        <a:ln>
          <a:noFill/>
        </a:ln>
      </dgm:spPr>
      <dgm:t>
        <a:bodyPr/>
        <a:lstStyle/>
        <a:p>
          <a:endParaRPr lang="en-US"/>
        </a:p>
      </dgm:t>
    </dgm:pt>
    <dgm:pt modelId="{3D683986-CEA3-C04A-AB30-62291B250E0E}" type="pres">
      <dgm:prSet presAssocID="{37736E45-B00E-794F-8530-33BC73660CB5}" presName="bottomArc2" presStyleLbl="parChTrans1D1" presStyleIdx="3" presStyleCnt="14"/>
      <dgm:spPr>
        <a:ln>
          <a:noFill/>
        </a:ln>
      </dgm:spPr>
      <dgm:t>
        <a:bodyPr/>
        <a:lstStyle/>
        <a:p>
          <a:endParaRPr lang="en-US"/>
        </a:p>
      </dgm:t>
    </dgm:pt>
    <dgm:pt modelId="{397CAC90-5A20-7947-9969-A1BA77C44EB7}" type="pres">
      <dgm:prSet presAssocID="{37736E45-B00E-794F-8530-33BC73660CB5}" presName="topConnNode2" presStyleLbl="node2" presStyleIdx="0" presStyleCnt="0"/>
      <dgm:spPr/>
      <dgm:t>
        <a:bodyPr/>
        <a:lstStyle/>
        <a:p>
          <a:endParaRPr lang="en-US"/>
        </a:p>
      </dgm:t>
    </dgm:pt>
    <dgm:pt modelId="{340EBABE-C48D-EB40-9B35-9CCBC87C7366}" type="pres">
      <dgm:prSet presAssocID="{37736E45-B00E-794F-8530-33BC73660CB5}" presName="hierChild4" presStyleCnt="0"/>
      <dgm:spPr/>
    </dgm:pt>
    <dgm:pt modelId="{F931A67E-D216-2749-A749-1C861D533628}" type="pres">
      <dgm:prSet presAssocID="{37736E45-B00E-794F-8530-33BC73660CB5}" presName="hierChild5" presStyleCnt="0"/>
      <dgm:spPr/>
    </dgm:pt>
    <dgm:pt modelId="{4818C9D9-491A-B247-A1B4-C4497DD9C664}" type="pres">
      <dgm:prSet presAssocID="{A7965924-C1F0-324A-A3F8-B82B8EDB5806}" presName="Name28" presStyleLbl="parChTrans1D2" presStyleIdx="1" presStyleCnt="6"/>
      <dgm:spPr/>
      <dgm:t>
        <a:bodyPr/>
        <a:lstStyle/>
        <a:p>
          <a:endParaRPr lang="en-US"/>
        </a:p>
      </dgm:t>
    </dgm:pt>
    <dgm:pt modelId="{8579C7B6-355C-E241-89F1-A735B5C76E01}" type="pres">
      <dgm:prSet presAssocID="{5E9233DD-E429-3549-B5EA-46EC580B3407}" presName="hierRoot2" presStyleCnt="0">
        <dgm:presLayoutVars>
          <dgm:hierBranch val="init"/>
        </dgm:presLayoutVars>
      </dgm:prSet>
      <dgm:spPr/>
    </dgm:pt>
    <dgm:pt modelId="{9FC7ABED-B6F9-9E4B-BA46-3C5FDA3AC90E}" type="pres">
      <dgm:prSet presAssocID="{5E9233DD-E429-3549-B5EA-46EC580B3407}" presName="rootComposite2" presStyleCnt="0"/>
      <dgm:spPr/>
    </dgm:pt>
    <dgm:pt modelId="{EDB39197-17CA-674D-901B-140CC951FD10}" type="pres">
      <dgm:prSet presAssocID="{5E9233DD-E429-3549-B5EA-46EC580B3407}" presName="rootText2" presStyleLbl="alignAcc1" presStyleIdx="0" presStyleCnt="0" custScaleY="1807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03FB0B-C183-7940-A32D-F61408064968}" type="pres">
      <dgm:prSet presAssocID="{5E9233DD-E429-3549-B5EA-46EC580B3407}" presName="topArc2" presStyleLbl="parChTrans1D1" presStyleIdx="4" presStyleCnt="14"/>
      <dgm:spPr>
        <a:ln>
          <a:noFill/>
        </a:ln>
      </dgm:spPr>
      <dgm:t>
        <a:bodyPr/>
        <a:lstStyle/>
        <a:p>
          <a:endParaRPr lang="en-US"/>
        </a:p>
      </dgm:t>
    </dgm:pt>
    <dgm:pt modelId="{948B14E7-AA08-BE4C-B1E6-AF37E7A5DB48}" type="pres">
      <dgm:prSet presAssocID="{5E9233DD-E429-3549-B5EA-46EC580B3407}" presName="bottomArc2" presStyleLbl="parChTrans1D1" presStyleIdx="5" presStyleCnt="14"/>
      <dgm:spPr>
        <a:ln>
          <a:noFill/>
        </a:ln>
      </dgm:spPr>
      <dgm:t>
        <a:bodyPr/>
        <a:lstStyle/>
        <a:p>
          <a:endParaRPr lang="en-US"/>
        </a:p>
      </dgm:t>
    </dgm:pt>
    <dgm:pt modelId="{048C2170-E05F-E447-91A6-551F24363818}" type="pres">
      <dgm:prSet presAssocID="{5E9233DD-E429-3549-B5EA-46EC580B3407}" presName="topConnNode2" presStyleLbl="node2" presStyleIdx="0" presStyleCnt="0"/>
      <dgm:spPr/>
      <dgm:t>
        <a:bodyPr/>
        <a:lstStyle/>
        <a:p>
          <a:endParaRPr lang="en-US"/>
        </a:p>
      </dgm:t>
    </dgm:pt>
    <dgm:pt modelId="{C29E7DC5-82CD-9643-81AB-6A64C2BB5480}" type="pres">
      <dgm:prSet presAssocID="{5E9233DD-E429-3549-B5EA-46EC580B3407}" presName="hierChild4" presStyleCnt="0"/>
      <dgm:spPr/>
    </dgm:pt>
    <dgm:pt modelId="{8C532FE5-D6A1-D04C-98C0-5D6F6E872550}" type="pres">
      <dgm:prSet presAssocID="{5E9233DD-E429-3549-B5EA-46EC580B3407}" presName="hierChild5" presStyleCnt="0"/>
      <dgm:spPr/>
    </dgm:pt>
    <dgm:pt modelId="{04BB7646-282A-4D4B-AA73-49D562F0A794}" type="pres">
      <dgm:prSet presAssocID="{0537320E-037E-624E-8749-F88F39BF4E8B}" presName="Name28" presStyleLbl="parChTrans1D2" presStyleIdx="2" presStyleCnt="6"/>
      <dgm:spPr/>
      <dgm:t>
        <a:bodyPr/>
        <a:lstStyle/>
        <a:p>
          <a:endParaRPr lang="en-US"/>
        </a:p>
      </dgm:t>
    </dgm:pt>
    <dgm:pt modelId="{541E098B-67AC-7141-9651-C0BBF64CC5B3}" type="pres">
      <dgm:prSet presAssocID="{80443E39-6269-A546-B861-912590FFF924}" presName="hierRoot2" presStyleCnt="0">
        <dgm:presLayoutVars>
          <dgm:hierBranch val="init"/>
        </dgm:presLayoutVars>
      </dgm:prSet>
      <dgm:spPr/>
    </dgm:pt>
    <dgm:pt modelId="{B9B4304A-45D1-4C4C-9091-21B0E98AD2AA}" type="pres">
      <dgm:prSet presAssocID="{80443E39-6269-A546-B861-912590FFF924}" presName="rootComposite2" presStyleCnt="0"/>
      <dgm:spPr/>
    </dgm:pt>
    <dgm:pt modelId="{C44E4D7C-539D-EC4C-B4CB-D93ADA25CC04}" type="pres">
      <dgm:prSet presAssocID="{80443E39-6269-A546-B861-912590FFF924}" presName="rootText2" presStyleLbl="alignAcc1" presStyleIdx="0" presStyleCnt="0" custScaleY="200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600B54-20F2-9D4F-81B6-C0C33AA5CFE3}" type="pres">
      <dgm:prSet presAssocID="{80443E39-6269-A546-B861-912590FFF924}" presName="topArc2" presStyleLbl="parChTrans1D1" presStyleIdx="6" presStyleCnt="14"/>
      <dgm:spPr>
        <a:ln>
          <a:noFill/>
        </a:ln>
      </dgm:spPr>
      <dgm:t>
        <a:bodyPr/>
        <a:lstStyle/>
        <a:p>
          <a:endParaRPr lang="en-US"/>
        </a:p>
      </dgm:t>
    </dgm:pt>
    <dgm:pt modelId="{8ABB5538-55B9-3C47-A285-6BC16383FF1A}" type="pres">
      <dgm:prSet presAssocID="{80443E39-6269-A546-B861-912590FFF924}" presName="bottomArc2" presStyleLbl="parChTrans1D1" presStyleIdx="7" presStyleCnt="14"/>
      <dgm:spPr>
        <a:ln>
          <a:noFill/>
        </a:ln>
      </dgm:spPr>
      <dgm:t>
        <a:bodyPr/>
        <a:lstStyle/>
        <a:p>
          <a:endParaRPr lang="en-US"/>
        </a:p>
      </dgm:t>
    </dgm:pt>
    <dgm:pt modelId="{9A1FDD32-B3B0-BB41-A245-3D5BD48A0C92}" type="pres">
      <dgm:prSet presAssocID="{80443E39-6269-A546-B861-912590FFF924}" presName="topConnNode2" presStyleLbl="node2" presStyleIdx="0" presStyleCnt="0"/>
      <dgm:spPr/>
      <dgm:t>
        <a:bodyPr/>
        <a:lstStyle/>
        <a:p>
          <a:endParaRPr lang="en-US"/>
        </a:p>
      </dgm:t>
    </dgm:pt>
    <dgm:pt modelId="{EE9F40C8-1E7A-E444-9DD4-F4393C85F2E2}" type="pres">
      <dgm:prSet presAssocID="{80443E39-6269-A546-B861-912590FFF924}" presName="hierChild4" presStyleCnt="0"/>
      <dgm:spPr/>
    </dgm:pt>
    <dgm:pt modelId="{BDB0BD43-076E-6B48-8373-F40949C87D94}" type="pres">
      <dgm:prSet presAssocID="{80443E39-6269-A546-B861-912590FFF924}" presName="hierChild5" presStyleCnt="0"/>
      <dgm:spPr/>
    </dgm:pt>
    <dgm:pt modelId="{44AE79A4-B49C-2A49-A2A9-97B595CDD622}" type="pres">
      <dgm:prSet presAssocID="{976D7589-36D4-E446-8F4A-1534AD756B07}" presName="Name28" presStyleLbl="parChTrans1D2" presStyleIdx="3" presStyleCnt="6"/>
      <dgm:spPr/>
      <dgm:t>
        <a:bodyPr/>
        <a:lstStyle/>
        <a:p>
          <a:endParaRPr lang="en-US"/>
        </a:p>
      </dgm:t>
    </dgm:pt>
    <dgm:pt modelId="{B283AFDD-C10D-BA4C-9CD6-454F2322EFE0}" type="pres">
      <dgm:prSet presAssocID="{2B6E34EF-B6E1-1849-B848-59D80DFBD599}" presName="hierRoot2" presStyleCnt="0">
        <dgm:presLayoutVars>
          <dgm:hierBranch val="init"/>
        </dgm:presLayoutVars>
      </dgm:prSet>
      <dgm:spPr/>
    </dgm:pt>
    <dgm:pt modelId="{5820107A-F97C-9246-B22A-6C1B8B190613}" type="pres">
      <dgm:prSet presAssocID="{2B6E34EF-B6E1-1849-B848-59D80DFBD599}" presName="rootComposite2" presStyleCnt="0"/>
      <dgm:spPr/>
    </dgm:pt>
    <dgm:pt modelId="{594EAD4A-5507-A146-BADF-D4AB691AB54F}" type="pres">
      <dgm:prSet presAssocID="{2B6E34EF-B6E1-1849-B848-59D80DFBD599}" presName="rootText2" presStyleLbl="alignAcc1" presStyleIdx="0" presStyleCnt="0" custScaleY="2441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6CF3D3-E28D-B344-A862-EC9A063F3080}" type="pres">
      <dgm:prSet presAssocID="{2B6E34EF-B6E1-1849-B848-59D80DFBD599}" presName="topArc2" presStyleLbl="parChTrans1D1" presStyleIdx="8" presStyleCnt="14"/>
      <dgm:spPr>
        <a:ln>
          <a:noFill/>
        </a:ln>
      </dgm:spPr>
      <dgm:t>
        <a:bodyPr/>
        <a:lstStyle/>
        <a:p>
          <a:endParaRPr lang="en-US"/>
        </a:p>
      </dgm:t>
    </dgm:pt>
    <dgm:pt modelId="{CA5FE3B3-3E20-B849-A5EC-B03006A0EF32}" type="pres">
      <dgm:prSet presAssocID="{2B6E34EF-B6E1-1849-B848-59D80DFBD599}" presName="bottomArc2" presStyleLbl="parChTrans1D1" presStyleIdx="9" presStyleCnt="14"/>
      <dgm:spPr>
        <a:ln>
          <a:noFill/>
        </a:ln>
      </dgm:spPr>
      <dgm:t>
        <a:bodyPr/>
        <a:lstStyle/>
        <a:p>
          <a:endParaRPr lang="en-US"/>
        </a:p>
      </dgm:t>
    </dgm:pt>
    <dgm:pt modelId="{E4B8B86C-B6F9-1C4C-B7D6-9CB8D47E4D7D}" type="pres">
      <dgm:prSet presAssocID="{2B6E34EF-B6E1-1849-B848-59D80DFBD599}" presName="topConnNode2" presStyleLbl="node2" presStyleIdx="0" presStyleCnt="0"/>
      <dgm:spPr/>
      <dgm:t>
        <a:bodyPr/>
        <a:lstStyle/>
        <a:p>
          <a:endParaRPr lang="en-US"/>
        </a:p>
      </dgm:t>
    </dgm:pt>
    <dgm:pt modelId="{C104E3F9-F717-7042-8D2B-E4871F42E261}" type="pres">
      <dgm:prSet presAssocID="{2B6E34EF-B6E1-1849-B848-59D80DFBD599}" presName="hierChild4" presStyleCnt="0"/>
      <dgm:spPr/>
    </dgm:pt>
    <dgm:pt modelId="{324D4E6D-AEAC-1D4C-8D65-AF4C252832A4}" type="pres">
      <dgm:prSet presAssocID="{2B6E34EF-B6E1-1849-B848-59D80DFBD599}" presName="hierChild5" presStyleCnt="0"/>
      <dgm:spPr/>
    </dgm:pt>
    <dgm:pt modelId="{95BC219F-B1F7-1F43-9421-CEA69DF8EC71}" type="pres">
      <dgm:prSet presAssocID="{301CB008-3B8B-6145-9AEF-FE1E890C1383}" presName="hierChild3" presStyleCnt="0"/>
      <dgm:spPr/>
    </dgm:pt>
    <dgm:pt modelId="{0B89720C-972A-F742-8697-49278C4E91D2}" type="pres">
      <dgm:prSet presAssocID="{E0A38E20-08CF-0A45-B655-25AE34129D80}" presName="Name101" presStyleLbl="parChTrans1D2" presStyleIdx="4" presStyleCnt="6"/>
      <dgm:spPr/>
      <dgm:t>
        <a:bodyPr/>
        <a:lstStyle/>
        <a:p>
          <a:endParaRPr lang="en-US"/>
        </a:p>
      </dgm:t>
    </dgm:pt>
    <dgm:pt modelId="{D785A42C-F766-9147-865F-1272AD06A6BE}" type="pres">
      <dgm:prSet presAssocID="{42BA19D1-9A7E-6A4B-AD3C-2B19F611ACFC}" presName="hierRoot3" presStyleCnt="0">
        <dgm:presLayoutVars>
          <dgm:hierBranch val="init"/>
        </dgm:presLayoutVars>
      </dgm:prSet>
      <dgm:spPr/>
    </dgm:pt>
    <dgm:pt modelId="{A6F82759-8B36-6B41-8D23-F9B05780756A}" type="pres">
      <dgm:prSet presAssocID="{42BA19D1-9A7E-6A4B-AD3C-2B19F611ACFC}" presName="rootComposite3" presStyleCnt="0"/>
      <dgm:spPr/>
    </dgm:pt>
    <dgm:pt modelId="{5B4BF7C7-F151-CD46-AE64-B13AD1FD9D25}" type="pres">
      <dgm:prSet presAssocID="{42BA19D1-9A7E-6A4B-AD3C-2B19F611ACFC}" presName="rootText3" presStyleLbl="alignAcc1" presStyleIdx="0" presStyleCnt="0" custScaleY="168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93F31C-B324-A84F-ADCA-690B3A9B931B}" type="pres">
      <dgm:prSet presAssocID="{42BA19D1-9A7E-6A4B-AD3C-2B19F611ACFC}" presName="topArc3" presStyleLbl="parChTrans1D1" presStyleIdx="10" presStyleCnt="14"/>
      <dgm:spPr>
        <a:ln>
          <a:noFill/>
        </a:ln>
      </dgm:spPr>
    </dgm:pt>
    <dgm:pt modelId="{CCFD698E-D009-BD46-9272-D657069C2B50}" type="pres">
      <dgm:prSet presAssocID="{42BA19D1-9A7E-6A4B-AD3C-2B19F611ACFC}" presName="bottomArc3" presStyleLbl="parChTrans1D1" presStyleIdx="11" presStyleCnt="14"/>
      <dgm:spPr>
        <a:ln>
          <a:noFill/>
        </a:ln>
      </dgm:spPr>
    </dgm:pt>
    <dgm:pt modelId="{604B8058-1A7E-554A-994A-1659426F6151}" type="pres">
      <dgm:prSet presAssocID="{42BA19D1-9A7E-6A4B-AD3C-2B19F611ACFC}" presName="topConnNode3" presStyleLbl="asst1" presStyleIdx="0" presStyleCnt="0"/>
      <dgm:spPr/>
      <dgm:t>
        <a:bodyPr/>
        <a:lstStyle/>
        <a:p>
          <a:endParaRPr lang="en-US"/>
        </a:p>
      </dgm:t>
    </dgm:pt>
    <dgm:pt modelId="{BB564783-BB2F-8145-95BA-C199A7A65365}" type="pres">
      <dgm:prSet presAssocID="{42BA19D1-9A7E-6A4B-AD3C-2B19F611ACFC}" presName="hierChild6" presStyleCnt="0"/>
      <dgm:spPr/>
    </dgm:pt>
    <dgm:pt modelId="{8E0D097F-88BC-5F4D-9DF1-B94053DE35A0}" type="pres">
      <dgm:prSet presAssocID="{42BA19D1-9A7E-6A4B-AD3C-2B19F611ACFC}" presName="hierChild7" presStyleCnt="0"/>
      <dgm:spPr/>
    </dgm:pt>
    <dgm:pt modelId="{96757AAE-7E09-8445-85C9-545B627BB39A}" type="pres">
      <dgm:prSet presAssocID="{8F75612A-FFF4-5A41-86EE-8549C2A9F0DE}" presName="Name101" presStyleLbl="parChTrans1D2" presStyleIdx="5" presStyleCnt="6"/>
      <dgm:spPr/>
      <dgm:t>
        <a:bodyPr/>
        <a:lstStyle/>
        <a:p>
          <a:endParaRPr lang="en-US"/>
        </a:p>
      </dgm:t>
    </dgm:pt>
    <dgm:pt modelId="{4C9ECEDA-8524-E34E-87AE-4B0102FE4B89}" type="pres">
      <dgm:prSet presAssocID="{87385F66-DF2F-E447-8C82-9997C61DEA58}" presName="hierRoot3" presStyleCnt="0">
        <dgm:presLayoutVars>
          <dgm:hierBranch val="init"/>
        </dgm:presLayoutVars>
      </dgm:prSet>
      <dgm:spPr/>
    </dgm:pt>
    <dgm:pt modelId="{03D0C7C9-8914-3542-A2CC-4CAC199A00F8}" type="pres">
      <dgm:prSet presAssocID="{87385F66-DF2F-E447-8C82-9997C61DEA58}" presName="rootComposite3" presStyleCnt="0"/>
      <dgm:spPr/>
    </dgm:pt>
    <dgm:pt modelId="{85A28140-CE0B-1941-ADB3-203A45EAA03E}" type="pres">
      <dgm:prSet presAssocID="{87385F66-DF2F-E447-8C82-9997C61DEA58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D023B4-A547-7D44-9207-F826EA246859}" type="pres">
      <dgm:prSet presAssocID="{87385F66-DF2F-E447-8C82-9997C61DEA58}" presName="topArc3" presStyleLbl="parChTrans1D1" presStyleIdx="12" presStyleCnt="14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FA29022-5D50-0D45-B18E-8D073972A324}" type="pres">
      <dgm:prSet presAssocID="{87385F66-DF2F-E447-8C82-9997C61DEA58}" presName="bottomArc3" presStyleLbl="parChTrans1D1" presStyleIdx="13" presStyleCnt="14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5FDA762-45BE-E243-8A4E-E91FCCE3758F}" type="pres">
      <dgm:prSet presAssocID="{87385F66-DF2F-E447-8C82-9997C61DEA58}" presName="topConnNode3" presStyleLbl="asst1" presStyleIdx="0" presStyleCnt="0"/>
      <dgm:spPr/>
      <dgm:t>
        <a:bodyPr/>
        <a:lstStyle/>
        <a:p>
          <a:endParaRPr lang="en-US"/>
        </a:p>
      </dgm:t>
    </dgm:pt>
    <dgm:pt modelId="{82FAA1A4-2EC5-8A41-BE9B-8D0824202F9D}" type="pres">
      <dgm:prSet presAssocID="{87385F66-DF2F-E447-8C82-9997C61DEA58}" presName="hierChild6" presStyleCnt="0"/>
      <dgm:spPr/>
    </dgm:pt>
    <dgm:pt modelId="{8B95FD43-7C03-464C-8AA5-73C17F1E9408}" type="pres">
      <dgm:prSet presAssocID="{87385F66-DF2F-E447-8C82-9997C61DEA58}" presName="hierChild7" presStyleCnt="0"/>
      <dgm:spPr/>
    </dgm:pt>
  </dgm:ptLst>
  <dgm:cxnLst>
    <dgm:cxn modelId="{4F72B5DE-AE48-CE48-91B7-6A99CC55A0EA}" type="presOf" srcId="{80443E39-6269-A546-B861-912590FFF924}" destId="{C44E4D7C-539D-EC4C-B4CB-D93ADA25CC04}" srcOrd="0" destOrd="0" presId="urn:microsoft.com/office/officeart/2008/layout/HalfCircleOrganizationChart"/>
    <dgm:cxn modelId="{F81229EC-5C60-1949-B8B4-D23385006260}" type="presOf" srcId="{E0A38E20-08CF-0A45-B655-25AE34129D80}" destId="{0B89720C-972A-F742-8697-49278C4E91D2}" srcOrd="0" destOrd="0" presId="urn:microsoft.com/office/officeart/2008/layout/HalfCircleOrganizationChart"/>
    <dgm:cxn modelId="{FDDE22BF-C5C2-8649-BFF2-BDB2CA294E13}" type="presOf" srcId="{37736E45-B00E-794F-8530-33BC73660CB5}" destId="{184782C7-5730-784E-8B1D-6A07E2DF8C01}" srcOrd="0" destOrd="0" presId="urn:microsoft.com/office/officeart/2008/layout/HalfCircleOrganizationChart"/>
    <dgm:cxn modelId="{0B689826-A5F1-FC43-A5C1-398D2CAFA1CC}" type="presOf" srcId="{5E9233DD-E429-3549-B5EA-46EC580B3407}" destId="{EDB39197-17CA-674D-901B-140CC951FD10}" srcOrd="0" destOrd="0" presId="urn:microsoft.com/office/officeart/2008/layout/HalfCircleOrganizationChart"/>
    <dgm:cxn modelId="{FEBA8577-0892-D747-A043-0E8981E3FA5D}" type="presOf" srcId="{301CB008-3B8B-6145-9AEF-FE1E890C1383}" destId="{81B656BA-ABD8-8F47-923D-E19CCED16084}" srcOrd="1" destOrd="0" presId="urn:microsoft.com/office/officeart/2008/layout/HalfCircleOrganizationChart"/>
    <dgm:cxn modelId="{04B6FB3A-3EB4-0945-B6A0-CB7E8FCE453F}" srcId="{301CB008-3B8B-6145-9AEF-FE1E890C1383}" destId="{2B6E34EF-B6E1-1849-B848-59D80DFBD599}" srcOrd="5" destOrd="0" parTransId="{976D7589-36D4-E446-8F4A-1534AD756B07}" sibTransId="{04B9C65C-33CF-DD45-8F2D-5A882B0210E3}"/>
    <dgm:cxn modelId="{27E27D84-50AE-624D-99F6-FCCD7F5423F9}" type="presOf" srcId="{14F695EF-60A3-3544-AB03-E3DA5E357F10}" destId="{D3EA9055-DB5D-5141-8320-9FC0DE73A47B}" srcOrd="0" destOrd="0" presId="urn:microsoft.com/office/officeart/2008/layout/HalfCircleOrganizationChart"/>
    <dgm:cxn modelId="{63C99BD0-624D-8643-9551-B84184B31401}" srcId="{301CB008-3B8B-6145-9AEF-FE1E890C1383}" destId="{42BA19D1-9A7E-6A4B-AD3C-2B19F611ACFC}" srcOrd="0" destOrd="0" parTransId="{E0A38E20-08CF-0A45-B655-25AE34129D80}" sibTransId="{79CBB1EE-12B7-D649-A905-3FF0A4CCA3FE}"/>
    <dgm:cxn modelId="{4C9FEDB5-AF31-8043-9E63-F6979B1D4956}" type="presOf" srcId="{0537320E-037E-624E-8749-F88F39BF4E8B}" destId="{04BB7646-282A-4D4B-AA73-49D562F0A794}" srcOrd="0" destOrd="0" presId="urn:microsoft.com/office/officeart/2008/layout/HalfCircleOrganizationChart"/>
    <dgm:cxn modelId="{DE9CAFA1-7D7D-104A-B82E-352B0E9F312D}" type="presOf" srcId="{8F75612A-FFF4-5A41-86EE-8549C2A9F0DE}" destId="{96757AAE-7E09-8445-85C9-545B627BB39A}" srcOrd="0" destOrd="0" presId="urn:microsoft.com/office/officeart/2008/layout/HalfCircleOrganizationChart"/>
    <dgm:cxn modelId="{2AB1EDDE-DB3E-5A4D-BF8E-F4A56A43B262}" type="presOf" srcId="{87385F66-DF2F-E447-8C82-9997C61DEA58}" destId="{85A28140-CE0B-1941-ADB3-203A45EAA03E}" srcOrd="0" destOrd="0" presId="urn:microsoft.com/office/officeart/2008/layout/HalfCircleOrganizationChart"/>
    <dgm:cxn modelId="{3A68D9C5-6C37-B046-A137-DF5CD1D7CE40}" srcId="{301CB008-3B8B-6145-9AEF-FE1E890C1383}" destId="{37736E45-B00E-794F-8530-33BC73660CB5}" srcOrd="2" destOrd="0" parTransId="{14F695EF-60A3-3544-AB03-E3DA5E357F10}" sibTransId="{32A8D6CA-051F-0441-B260-8E4FC71CA55D}"/>
    <dgm:cxn modelId="{038AB145-BF92-4643-B276-62B77ED6A2E5}" type="presOf" srcId="{42BA19D1-9A7E-6A4B-AD3C-2B19F611ACFC}" destId="{5B4BF7C7-F151-CD46-AE64-B13AD1FD9D25}" srcOrd="0" destOrd="0" presId="urn:microsoft.com/office/officeart/2008/layout/HalfCircleOrganizationChart"/>
    <dgm:cxn modelId="{860720FE-056B-764A-8172-28D53C32F34A}" type="presOf" srcId="{42BA19D1-9A7E-6A4B-AD3C-2B19F611ACFC}" destId="{604B8058-1A7E-554A-994A-1659426F6151}" srcOrd="1" destOrd="0" presId="urn:microsoft.com/office/officeart/2008/layout/HalfCircleOrganizationChart"/>
    <dgm:cxn modelId="{7B12805E-964C-2047-B293-D3F4F48C5A75}" type="presOf" srcId="{2B6E34EF-B6E1-1849-B848-59D80DFBD599}" destId="{594EAD4A-5507-A146-BADF-D4AB691AB54F}" srcOrd="0" destOrd="0" presId="urn:microsoft.com/office/officeart/2008/layout/HalfCircleOrganizationChart"/>
    <dgm:cxn modelId="{8869B88A-2B7A-7843-B3B0-171AB51E389E}" srcId="{301CB008-3B8B-6145-9AEF-FE1E890C1383}" destId="{5E9233DD-E429-3549-B5EA-46EC580B3407}" srcOrd="3" destOrd="0" parTransId="{A7965924-C1F0-324A-A3F8-B82B8EDB5806}" sibTransId="{B685B4DE-20F8-094A-BE1C-1F80D09B115C}"/>
    <dgm:cxn modelId="{9DD9DBA1-3D98-B440-AE29-90F8407C6445}" srcId="{301CB008-3B8B-6145-9AEF-FE1E890C1383}" destId="{87385F66-DF2F-E447-8C82-9997C61DEA58}" srcOrd="1" destOrd="0" parTransId="{8F75612A-FFF4-5A41-86EE-8549C2A9F0DE}" sibTransId="{D430A309-1548-9A42-80DC-D9E34E3919D0}"/>
    <dgm:cxn modelId="{63B27880-C853-8F4A-B77D-83722DAC31D5}" type="presOf" srcId="{2B6E34EF-B6E1-1849-B848-59D80DFBD599}" destId="{E4B8B86C-B6F9-1C4C-B7D6-9CB8D47E4D7D}" srcOrd="1" destOrd="0" presId="urn:microsoft.com/office/officeart/2008/layout/HalfCircleOrganizationChart"/>
    <dgm:cxn modelId="{843C1062-13D0-BA44-8975-A497FE1A2B2F}" type="presOf" srcId="{A7965924-C1F0-324A-A3F8-B82B8EDB5806}" destId="{4818C9D9-491A-B247-A1B4-C4497DD9C664}" srcOrd="0" destOrd="0" presId="urn:microsoft.com/office/officeart/2008/layout/HalfCircleOrganizationChart"/>
    <dgm:cxn modelId="{B908936D-FE44-FA4F-82A2-74DD3D614FBE}" type="presOf" srcId="{301CB008-3B8B-6145-9AEF-FE1E890C1383}" destId="{A61EB009-9E96-FC4A-BAFE-E86231053B45}" srcOrd="0" destOrd="0" presId="urn:microsoft.com/office/officeart/2008/layout/HalfCircleOrganizationChart"/>
    <dgm:cxn modelId="{5800BFA5-B15F-4F4B-BC9A-BD0F4CDD7E8A}" type="presOf" srcId="{976D7589-36D4-E446-8F4A-1534AD756B07}" destId="{44AE79A4-B49C-2A49-A2A9-97B595CDD622}" srcOrd="0" destOrd="0" presId="urn:microsoft.com/office/officeart/2008/layout/HalfCircleOrganizationChart"/>
    <dgm:cxn modelId="{393B453C-9D0A-6946-9827-139A7F789C1F}" type="presOf" srcId="{37736E45-B00E-794F-8530-33BC73660CB5}" destId="{397CAC90-5A20-7947-9969-A1BA77C44EB7}" srcOrd="1" destOrd="0" presId="urn:microsoft.com/office/officeart/2008/layout/HalfCircleOrganizationChart"/>
    <dgm:cxn modelId="{FD7B771B-E79A-4C4B-9634-FFEC27CA9132}" type="presOf" srcId="{3F783F68-F503-1043-A539-6F2662642503}" destId="{C6C2EF5A-4919-8048-9461-1664E7EF3742}" srcOrd="0" destOrd="0" presId="urn:microsoft.com/office/officeart/2008/layout/HalfCircleOrganizationChart"/>
    <dgm:cxn modelId="{22BE65C2-2989-8743-89AD-6E7F3090E212}" type="presOf" srcId="{87385F66-DF2F-E447-8C82-9997C61DEA58}" destId="{B5FDA762-45BE-E243-8A4E-E91FCCE3758F}" srcOrd="1" destOrd="0" presId="urn:microsoft.com/office/officeart/2008/layout/HalfCircleOrganizationChart"/>
    <dgm:cxn modelId="{20BE5AD4-7EDD-0241-934F-220E5862AAF9}" srcId="{3F783F68-F503-1043-A539-6F2662642503}" destId="{301CB008-3B8B-6145-9AEF-FE1E890C1383}" srcOrd="0" destOrd="0" parTransId="{0DE186B0-928C-1F4B-91BD-E46500E45277}" sibTransId="{7D7CAADA-CF0E-AA44-A65B-4B0902D9C37B}"/>
    <dgm:cxn modelId="{22528196-30CA-8A4F-9A36-E973C29212A2}" srcId="{301CB008-3B8B-6145-9AEF-FE1E890C1383}" destId="{80443E39-6269-A546-B861-912590FFF924}" srcOrd="4" destOrd="0" parTransId="{0537320E-037E-624E-8749-F88F39BF4E8B}" sibTransId="{E5E2A454-D345-DC42-B8C9-179265A87BD8}"/>
    <dgm:cxn modelId="{D835EC4C-237A-6841-A74D-7AF888360FCF}" type="presOf" srcId="{5E9233DD-E429-3549-B5EA-46EC580B3407}" destId="{048C2170-E05F-E447-91A6-551F24363818}" srcOrd="1" destOrd="0" presId="urn:microsoft.com/office/officeart/2008/layout/HalfCircleOrganizationChart"/>
    <dgm:cxn modelId="{40B9E8B2-004C-1147-9284-E84BD483AA7A}" type="presOf" srcId="{80443E39-6269-A546-B861-912590FFF924}" destId="{9A1FDD32-B3B0-BB41-A245-3D5BD48A0C92}" srcOrd="1" destOrd="0" presId="urn:microsoft.com/office/officeart/2008/layout/HalfCircleOrganizationChart"/>
    <dgm:cxn modelId="{C4E17576-0FEB-564C-893F-321F53C18642}" type="presParOf" srcId="{C6C2EF5A-4919-8048-9461-1664E7EF3742}" destId="{4F25A19A-2E24-6041-8F8E-7AF30C8911EE}" srcOrd="0" destOrd="0" presId="urn:microsoft.com/office/officeart/2008/layout/HalfCircleOrganizationChart"/>
    <dgm:cxn modelId="{F6E28FCC-9D7E-D94F-9B24-E1FC8D5A2B78}" type="presParOf" srcId="{4F25A19A-2E24-6041-8F8E-7AF30C8911EE}" destId="{2DDAF3DA-CD25-2C4B-9409-D179CA42A358}" srcOrd="0" destOrd="0" presId="urn:microsoft.com/office/officeart/2008/layout/HalfCircleOrganizationChart"/>
    <dgm:cxn modelId="{2415F0CF-069B-CC40-9A40-35F18F4B0973}" type="presParOf" srcId="{2DDAF3DA-CD25-2C4B-9409-D179CA42A358}" destId="{A61EB009-9E96-FC4A-BAFE-E86231053B45}" srcOrd="0" destOrd="0" presId="urn:microsoft.com/office/officeart/2008/layout/HalfCircleOrganizationChart"/>
    <dgm:cxn modelId="{BB38D3B9-77A1-D643-A030-745405810A83}" type="presParOf" srcId="{2DDAF3DA-CD25-2C4B-9409-D179CA42A358}" destId="{5F08AA47-D2EF-174D-BAB0-31B67CA8E297}" srcOrd="1" destOrd="0" presId="urn:microsoft.com/office/officeart/2008/layout/HalfCircleOrganizationChart"/>
    <dgm:cxn modelId="{C0A3FA37-C901-FC45-8CF3-C5A28CC24066}" type="presParOf" srcId="{2DDAF3DA-CD25-2C4B-9409-D179CA42A358}" destId="{218CE0C8-3BEB-D24B-A2FB-C1D65FBD6D76}" srcOrd="2" destOrd="0" presId="urn:microsoft.com/office/officeart/2008/layout/HalfCircleOrganizationChart"/>
    <dgm:cxn modelId="{C60D834A-0CCE-1E47-AF94-7A08274E3CC4}" type="presParOf" srcId="{2DDAF3DA-CD25-2C4B-9409-D179CA42A358}" destId="{81B656BA-ABD8-8F47-923D-E19CCED16084}" srcOrd="3" destOrd="0" presId="urn:microsoft.com/office/officeart/2008/layout/HalfCircleOrganizationChart"/>
    <dgm:cxn modelId="{EA6F880D-F1A2-A241-9C85-0399C57AC09C}" type="presParOf" srcId="{4F25A19A-2E24-6041-8F8E-7AF30C8911EE}" destId="{9EC97496-DF73-1446-840A-BAB272D6B1C5}" srcOrd="1" destOrd="0" presId="urn:microsoft.com/office/officeart/2008/layout/HalfCircleOrganizationChart"/>
    <dgm:cxn modelId="{E7D8B96E-CD1E-DE48-895E-4C728B756A8F}" type="presParOf" srcId="{9EC97496-DF73-1446-840A-BAB272D6B1C5}" destId="{D3EA9055-DB5D-5141-8320-9FC0DE73A47B}" srcOrd="0" destOrd="0" presId="urn:microsoft.com/office/officeart/2008/layout/HalfCircleOrganizationChart"/>
    <dgm:cxn modelId="{0D46BEB8-461D-C745-BD2C-B3AE8DFA044A}" type="presParOf" srcId="{9EC97496-DF73-1446-840A-BAB272D6B1C5}" destId="{23295FEA-4FA6-C044-B2A6-229ACD829570}" srcOrd="1" destOrd="0" presId="urn:microsoft.com/office/officeart/2008/layout/HalfCircleOrganizationChart"/>
    <dgm:cxn modelId="{9C01BB37-4F57-3840-A13B-79AFD0B969E0}" type="presParOf" srcId="{23295FEA-4FA6-C044-B2A6-229ACD829570}" destId="{93D7688C-AE35-5E4F-95CA-BE72A2B35123}" srcOrd="0" destOrd="0" presId="urn:microsoft.com/office/officeart/2008/layout/HalfCircleOrganizationChart"/>
    <dgm:cxn modelId="{7AECF088-2C16-0645-A895-C979F87984E9}" type="presParOf" srcId="{93D7688C-AE35-5E4F-95CA-BE72A2B35123}" destId="{184782C7-5730-784E-8B1D-6A07E2DF8C01}" srcOrd="0" destOrd="0" presId="urn:microsoft.com/office/officeart/2008/layout/HalfCircleOrganizationChart"/>
    <dgm:cxn modelId="{2242842E-0E59-CE4D-B760-AC7D0BA333BB}" type="presParOf" srcId="{93D7688C-AE35-5E4F-95CA-BE72A2B35123}" destId="{B2B6D1BA-0B6D-2F45-B752-82E7B42533B4}" srcOrd="1" destOrd="0" presId="urn:microsoft.com/office/officeart/2008/layout/HalfCircleOrganizationChart"/>
    <dgm:cxn modelId="{3D2B91BF-FABC-D14F-B3BB-1ABA90AA1092}" type="presParOf" srcId="{93D7688C-AE35-5E4F-95CA-BE72A2B35123}" destId="{3D683986-CEA3-C04A-AB30-62291B250E0E}" srcOrd="2" destOrd="0" presId="urn:microsoft.com/office/officeart/2008/layout/HalfCircleOrganizationChart"/>
    <dgm:cxn modelId="{4E3531B6-80B5-114F-A7F8-D8A5F781E8F1}" type="presParOf" srcId="{93D7688C-AE35-5E4F-95CA-BE72A2B35123}" destId="{397CAC90-5A20-7947-9969-A1BA77C44EB7}" srcOrd="3" destOrd="0" presId="urn:microsoft.com/office/officeart/2008/layout/HalfCircleOrganizationChart"/>
    <dgm:cxn modelId="{7E8F337C-7DEF-5D4B-B801-2932A3A37D3A}" type="presParOf" srcId="{23295FEA-4FA6-C044-B2A6-229ACD829570}" destId="{340EBABE-C48D-EB40-9B35-9CCBC87C7366}" srcOrd="1" destOrd="0" presId="urn:microsoft.com/office/officeart/2008/layout/HalfCircleOrganizationChart"/>
    <dgm:cxn modelId="{4E2A0008-E9A9-9C4C-A95C-1AB96ED62E33}" type="presParOf" srcId="{23295FEA-4FA6-C044-B2A6-229ACD829570}" destId="{F931A67E-D216-2749-A749-1C861D533628}" srcOrd="2" destOrd="0" presId="urn:microsoft.com/office/officeart/2008/layout/HalfCircleOrganizationChart"/>
    <dgm:cxn modelId="{6D0EAA83-411D-CB4D-B728-1984D83E48DE}" type="presParOf" srcId="{9EC97496-DF73-1446-840A-BAB272D6B1C5}" destId="{4818C9D9-491A-B247-A1B4-C4497DD9C664}" srcOrd="2" destOrd="0" presId="urn:microsoft.com/office/officeart/2008/layout/HalfCircleOrganizationChart"/>
    <dgm:cxn modelId="{38D3183F-8361-EC4C-9463-0EA9E35DCD80}" type="presParOf" srcId="{9EC97496-DF73-1446-840A-BAB272D6B1C5}" destId="{8579C7B6-355C-E241-89F1-A735B5C76E01}" srcOrd="3" destOrd="0" presId="urn:microsoft.com/office/officeart/2008/layout/HalfCircleOrganizationChart"/>
    <dgm:cxn modelId="{8706615E-70D9-2D4C-AD58-B5A2774E02A5}" type="presParOf" srcId="{8579C7B6-355C-E241-89F1-A735B5C76E01}" destId="{9FC7ABED-B6F9-9E4B-BA46-3C5FDA3AC90E}" srcOrd="0" destOrd="0" presId="urn:microsoft.com/office/officeart/2008/layout/HalfCircleOrganizationChart"/>
    <dgm:cxn modelId="{CACE8A4B-71AC-5945-B74C-CC1E6C813A70}" type="presParOf" srcId="{9FC7ABED-B6F9-9E4B-BA46-3C5FDA3AC90E}" destId="{EDB39197-17CA-674D-901B-140CC951FD10}" srcOrd="0" destOrd="0" presId="urn:microsoft.com/office/officeart/2008/layout/HalfCircleOrganizationChart"/>
    <dgm:cxn modelId="{07DED350-3AED-BD4F-9588-BC44E9E1C36C}" type="presParOf" srcId="{9FC7ABED-B6F9-9E4B-BA46-3C5FDA3AC90E}" destId="{D903FB0B-C183-7940-A32D-F61408064968}" srcOrd="1" destOrd="0" presId="urn:microsoft.com/office/officeart/2008/layout/HalfCircleOrganizationChart"/>
    <dgm:cxn modelId="{86EE3223-B068-5D4F-B260-CDF188A69D36}" type="presParOf" srcId="{9FC7ABED-B6F9-9E4B-BA46-3C5FDA3AC90E}" destId="{948B14E7-AA08-BE4C-B1E6-AF37E7A5DB48}" srcOrd="2" destOrd="0" presId="urn:microsoft.com/office/officeart/2008/layout/HalfCircleOrganizationChart"/>
    <dgm:cxn modelId="{EF8485AC-A6E7-E74E-A862-73C92A1361CC}" type="presParOf" srcId="{9FC7ABED-B6F9-9E4B-BA46-3C5FDA3AC90E}" destId="{048C2170-E05F-E447-91A6-551F24363818}" srcOrd="3" destOrd="0" presId="urn:microsoft.com/office/officeart/2008/layout/HalfCircleOrganizationChart"/>
    <dgm:cxn modelId="{0911F022-2CEF-3145-BA87-A1EB1A8B227B}" type="presParOf" srcId="{8579C7B6-355C-E241-89F1-A735B5C76E01}" destId="{C29E7DC5-82CD-9643-81AB-6A64C2BB5480}" srcOrd="1" destOrd="0" presId="urn:microsoft.com/office/officeart/2008/layout/HalfCircleOrganizationChart"/>
    <dgm:cxn modelId="{CF5CD067-93A1-5943-8001-F34FB626018D}" type="presParOf" srcId="{8579C7B6-355C-E241-89F1-A735B5C76E01}" destId="{8C532FE5-D6A1-D04C-98C0-5D6F6E872550}" srcOrd="2" destOrd="0" presId="urn:microsoft.com/office/officeart/2008/layout/HalfCircleOrganizationChart"/>
    <dgm:cxn modelId="{101BDDB8-7BA0-FD40-B4C6-C364F2110066}" type="presParOf" srcId="{9EC97496-DF73-1446-840A-BAB272D6B1C5}" destId="{04BB7646-282A-4D4B-AA73-49D562F0A794}" srcOrd="4" destOrd="0" presId="urn:microsoft.com/office/officeart/2008/layout/HalfCircleOrganizationChart"/>
    <dgm:cxn modelId="{9A095CAA-3886-4B44-A6C0-7F07788315E0}" type="presParOf" srcId="{9EC97496-DF73-1446-840A-BAB272D6B1C5}" destId="{541E098B-67AC-7141-9651-C0BBF64CC5B3}" srcOrd="5" destOrd="0" presId="urn:microsoft.com/office/officeart/2008/layout/HalfCircleOrganizationChart"/>
    <dgm:cxn modelId="{67BE00ED-83C0-8348-B072-850C4DC45BBF}" type="presParOf" srcId="{541E098B-67AC-7141-9651-C0BBF64CC5B3}" destId="{B9B4304A-45D1-4C4C-9091-21B0E98AD2AA}" srcOrd="0" destOrd="0" presId="urn:microsoft.com/office/officeart/2008/layout/HalfCircleOrganizationChart"/>
    <dgm:cxn modelId="{85E7CA5D-986A-8143-BCD2-FED2B6CAA075}" type="presParOf" srcId="{B9B4304A-45D1-4C4C-9091-21B0E98AD2AA}" destId="{C44E4D7C-539D-EC4C-B4CB-D93ADA25CC04}" srcOrd="0" destOrd="0" presId="urn:microsoft.com/office/officeart/2008/layout/HalfCircleOrganizationChart"/>
    <dgm:cxn modelId="{1EAD6705-388C-F546-BBB2-86227D34B2F5}" type="presParOf" srcId="{B9B4304A-45D1-4C4C-9091-21B0E98AD2AA}" destId="{BA600B54-20F2-9D4F-81B6-C0C33AA5CFE3}" srcOrd="1" destOrd="0" presId="urn:microsoft.com/office/officeart/2008/layout/HalfCircleOrganizationChart"/>
    <dgm:cxn modelId="{2DD557EA-F980-024C-97DB-AD649D13BBA3}" type="presParOf" srcId="{B9B4304A-45D1-4C4C-9091-21B0E98AD2AA}" destId="{8ABB5538-55B9-3C47-A285-6BC16383FF1A}" srcOrd="2" destOrd="0" presId="urn:microsoft.com/office/officeart/2008/layout/HalfCircleOrganizationChart"/>
    <dgm:cxn modelId="{98F58AE2-0AD7-2C47-8F2B-F7D34949497E}" type="presParOf" srcId="{B9B4304A-45D1-4C4C-9091-21B0E98AD2AA}" destId="{9A1FDD32-B3B0-BB41-A245-3D5BD48A0C92}" srcOrd="3" destOrd="0" presId="urn:microsoft.com/office/officeart/2008/layout/HalfCircleOrganizationChart"/>
    <dgm:cxn modelId="{B2494B77-2D7C-8340-AA73-87AEFD48403C}" type="presParOf" srcId="{541E098B-67AC-7141-9651-C0BBF64CC5B3}" destId="{EE9F40C8-1E7A-E444-9DD4-F4393C85F2E2}" srcOrd="1" destOrd="0" presId="urn:microsoft.com/office/officeart/2008/layout/HalfCircleOrganizationChart"/>
    <dgm:cxn modelId="{47A25044-D791-E547-87AD-F229B6E53D8E}" type="presParOf" srcId="{541E098B-67AC-7141-9651-C0BBF64CC5B3}" destId="{BDB0BD43-076E-6B48-8373-F40949C87D94}" srcOrd="2" destOrd="0" presId="urn:microsoft.com/office/officeart/2008/layout/HalfCircleOrganizationChart"/>
    <dgm:cxn modelId="{D21E6505-AD26-9540-8669-895BC6F42AB6}" type="presParOf" srcId="{9EC97496-DF73-1446-840A-BAB272D6B1C5}" destId="{44AE79A4-B49C-2A49-A2A9-97B595CDD622}" srcOrd="6" destOrd="0" presId="urn:microsoft.com/office/officeart/2008/layout/HalfCircleOrganizationChart"/>
    <dgm:cxn modelId="{E2FCFB93-2CF9-D54C-9F75-D5368F9ECAB3}" type="presParOf" srcId="{9EC97496-DF73-1446-840A-BAB272D6B1C5}" destId="{B283AFDD-C10D-BA4C-9CD6-454F2322EFE0}" srcOrd="7" destOrd="0" presId="urn:microsoft.com/office/officeart/2008/layout/HalfCircleOrganizationChart"/>
    <dgm:cxn modelId="{BC497012-9937-8349-A4C6-3F6D122E07BE}" type="presParOf" srcId="{B283AFDD-C10D-BA4C-9CD6-454F2322EFE0}" destId="{5820107A-F97C-9246-B22A-6C1B8B190613}" srcOrd="0" destOrd="0" presId="urn:microsoft.com/office/officeart/2008/layout/HalfCircleOrganizationChart"/>
    <dgm:cxn modelId="{D99069BB-9B7A-BE49-922C-AC24A8EF63F3}" type="presParOf" srcId="{5820107A-F97C-9246-B22A-6C1B8B190613}" destId="{594EAD4A-5507-A146-BADF-D4AB691AB54F}" srcOrd="0" destOrd="0" presId="urn:microsoft.com/office/officeart/2008/layout/HalfCircleOrganizationChart"/>
    <dgm:cxn modelId="{D3588567-947E-5B4A-BBCB-6F4069940DCA}" type="presParOf" srcId="{5820107A-F97C-9246-B22A-6C1B8B190613}" destId="{6A6CF3D3-E28D-B344-A862-EC9A063F3080}" srcOrd="1" destOrd="0" presId="urn:microsoft.com/office/officeart/2008/layout/HalfCircleOrganizationChart"/>
    <dgm:cxn modelId="{674DAB48-65C2-B648-AFD9-D6111B8FDBAA}" type="presParOf" srcId="{5820107A-F97C-9246-B22A-6C1B8B190613}" destId="{CA5FE3B3-3E20-B849-A5EC-B03006A0EF32}" srcOrd="2" destOrd="0" presId="urn:microsoft.com/office/officeart/2008/layout/HalfCircleOrganizationChart"/>
    <dgm:cxn modelId="{B3C362C1-CF9A-384C-A12B-B351F85A5EF3}" type="presParOf" srcId="{5820107A-F97C-9246-B22A-6C1B8B190613}" destId="{E4B8B86C-B6F9-1C4C-B7D6-9CB8D47E4D7D}" srcOrd="3" destOrd="0" presId="urn:microsoft.com/office/officeart/2008/layout/HalfCircleOrganizationChart"/>
    <dgm:cxn modelId="{BC0C3E1D-9396-9B4F-9D1B-153E29193598}" type="presParOf" srcId="{B283AFDD-C10D-BA4C-9CD6-454F2322EFE0}" destId="{C104E3F9-F717-7042-8D2B-E4871F42E261}" srcOrd="1" destOrd="0" presId="urn:microsoft.com/office/officeart/2008/layout/HalfCircleOrganizationChart"/>
    <dgm:cxn modelId="{49306323-45A2-3843-9B88-F24A0D4EF744}" type="presParOf" srcId="{B283AFDD-C10D-BA4C-9CD6-454F2322EFE0}" destId="{324D4E6D-AEAC-1D4C-8D65-AF4C252832A4}" srcOrd="2" destOrd="0" presId="urn:microsoft.com/office/officeart/2008/layout/HalfCircleOrganizationChart"/>
    <dgm:cxn modelId="{A5CDFEA3-DFFC-194D-ACFE-9C56C1086E27}" type="presParOf" srcId="{4F25A19A-2E24-6041-8F8E-7AF30C8911EE}" destId="{95BC219F-B1F7-1F43-9421-CEA69DF8EC71}" srcOrd="2" destOrd="0" presId="urn:microsoft.com/office/officeart/2008/layout/HalfCircleOrganizationChart"/>
    <dgm:cxn modelId="{23E3D8E5-B3AF-764B-A507-62D7B4C7BA7C}" type="presParOf" srcId="{95BC219F-B1F7-1F43-9421-CEA69DF8EC71}" destId="{0B89720C-972A-F742-8697-49278C4E91D2}" srcOrd="0" destOrd="0" presId="urn:microsoft.com/office/officeart/2008/layout/HalfCircleOrganizationChart"/>
    <dgm:cxn modelId="{369C8173-D725-C240-B6EB-67C0DCCF6BD3}" type="presParOf" srcId="{95BC219F-B1F7-1F43-9421-CEA69DF8EC71}" destId="{D785A42C-F766-9147-865F-1272AD06A6BE}" srcOrd="1" destOrd="0" presId="urn:microsoft.com/office/officeart/2008/layout/HalfCircleOrganizationChart"/>
    <dgm:cxn modelId="{61CC9015-D02C-3B43-AF3C-C1E23E0E5413}" type="presParOf" srcId="{D785A42C-F766-9147-865F-1272AD06A6BE}" destId="{A6F82759-8B36-6B41-8D23-F9B05780756A}" srcOrd="0" destOrd="0" presId="urn:microsoft.com/office/officeart/2008/layout/HalfCircleOrganizationChart"/>
    <dgm:cxn modelId="{A18E4FF4-0ECC-274B-9559-08C29DCA46D2}" type="presParOf" srcId="{A6F82759-8B36-6B41-8D23-F9B05780756A}" destId="{5B4BF7C7-F151-CD46-AE64-B13AD1FD9D25}" srcOrd="0" destOrd="0" presId="urn:microsoft.com/office/officeart/2008/layout/HalfCircleOrganizationChart"/>
    <dgm:cxn modelId="{942B124B-A6CF-4D46-84B6-E64BA5AD9E28}" type="presParOf" srcId="{A6F82759-8B36-6B41-8D23-F9B05780756A}" destId="{A293F31C-B324-A84F-ADCA-690B3A9B931B}" srcOrd="1" destOrd="0" presId="urn:microsoft.com/office/officeart/2008/layout/HalfCircleOrganizationChart"/>
    <dgm:cxn modelId="{6476903A-09A1-B548-B653-43F0EE3071B5}" type="presParOf" srcId="{A6F82759-8B36-6B41-8D23-F9B05780756A}" destId="{CCFD698E-D009-BD46-9272-D657069C2B50}" srcOrd="2" destOrd="0" presId="urn:microsoft.com/office/officeart/2008/layout/HalfCircleOrganizationChart"/>
    <dgm:cxn modelId="{334ED4AA-EA52-C446-94F9-158E8E89889F}" type="presParOf" srcId="{A6F82759-8B36-6B41-8D23-F9B05780756A}" destId="{604B8058-1A7E-554A-994A-1659426F6151}" srcOrd="3" destOrd="0" presId="urn:microsoft.com/office/officeart/2008/layout/HalfCircleOrganizationChart"/>
    <dgm:cxn modelId="{9E804E32-E791-FC4C-9FE2-EDFD11A0493E}" type="presParOf" srcId="{D785A42C-F766-9147-865F-1272AD06A6BE}" destId="{BB564783-BB2F-8145-95BA-C199A7A65365}" srcOrd="1" destOrd="0" presId="urn:microsoft.com/office/officeart/2008/layout/HalfCircleOrganizationChart"/>
    <dgm:cxn modelId="{A89F656D-0FBF-D343-978B-2DED5E25C85F}" type="presParOf" srcId="{D785A42C-F766-9147-865F-1272AD06A6BE}" destId="{8E0D097F-88BC-5F4D-9DF1-B94053DE35A0}" srcOrd="2" destOrd="0" presId="urn:microsoft.com/office/officeart/2008/layout/HalfCircleOrganizationChart"/>
    <dgm:cxn modelId="{5355EF7C-CB6E-0546-8623-FB42B0DD2A4D}" type="presParOf" srcId="{95BC219F-B1F7-1F43-9421-CEA69DF8EC71}" destId="{96757AAE-7E09-8445-85C9-545B627BB39A}" srcOrd="2" destOrd="0" presId="urn:microsoft.com/office/officeart/2008/layout/HalfCircleOrganizationChart"/>
    <dgm:cxn modelId="{A061CDE1-985F-3246-99C1-23C6A1804D0E}" type="presParOf" srcId="{95BC219F-B1F7-1F43-9421-CEA69DF8EC71}" destId="{4C9ECEDA-8524-E34E-87AE-4B0102FE4B89}" srcOrd="3" destOrd="0" presId="urn:microsoft.com/office/officeart/2008/layout/HalfCircleOrganizationChart"/>
    <dgm:cxn modelId="{ABF886BA-8856-B146-A36F-C504295360AA}" type="presParOf" srcId="{4C9ECEDA-8524-E34E-87AE-4B0102FE4B89}" destId="{03D0C7C9-8914-3542-A2CC-4CAC199A00F8}" srcOrd="0" destOrd="0" presId="urn:microsoft.com/office/officeart/2008/layout/HalfCircleOrganizationChart"/>
    <dgm:cxn modelId="{0C4A0AB1-C89E-A045-AE66-2B69995FEE12}" type="presParOf" srcId="{03D0C7C9-8914-3542-A2CC-4CAC199A00F8}" destId="{85A28140-CE0B-1941-ADB3-203A45EAA03E}" srcOrd="0" destOrd="0" presId="urn:microsoft.com/office/officeart/2008/layout/HalfCircleOrganizationChart"/>
    <dgm:cxn modelId="{335DA5D2-C031-1640-A715-745AA45AAEF7}" type="presParOf" srcId="{03D0C7C9-8914-3542-A2CC-4CAC199A00F8}" destId="{C6D023B4-A547-7D44-9207-F826EA246859}" srcOrd="1" destOrd="0" presId="urn:microsoft.com/office/officeart/2008/layout/HalfCircleOrganizationChart"/>
    <dgm:cxn modelId="{CA48D906-EA18-8141-BC2D-BE675F66F09D}" type="presParOf" srcId="{03D0C7C9-8914-3542-A2CC-4CAC199A00F8}" destId="{0FA29022-5D50-0D45-B18E-8D073972A324}" srcOrd="2" destOrd="0" presId="urn:microsoft.com/office/officeart/2008/layout/HalfCircleOrganizationChart"/>
    <dgm:cxn modelId="{078D613C-7448-104D-8EB3-3543E26E061D}" type="presParOf" srcId="{03D0C7C9-8914-3542-A2CC-4CAC199A00F8}" destId="{B5FDA762-45BE-E243-8A4E-E91FCCE3758F}" srcOrd="3" destOrd="0" presId="urn:microsoft.com/office/officeart/2008/layout/HalfCircleOrganizationChart"/>
    <dgm:cxn modelId="{2B241CA2-89E7-2842-948E-D6443BF3939A}" type="presParOf" srcId="{4C9ECEDA-8524-E34E-87AE-4B0102FE4B89}" destId="{82FAA1A4-2EC5-8A41-BE9B-8D0824202F9D}" srcOrd="1" destOrd="0" presId="urn:microsoft.com/office/officeart/2008/layout/HalfCircleOrganizationChart"/>
    <dgm:cxn modelId="{7F850E5C-9020-9C49-851B-BB69F8736351}" type="presParOf" srcId="{4C9ECEDA-8524-E34E-87AE-4B0102FE4B89}" destId="{8B95FD43-7C03-464C-8AA5-73C17F1E940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D48B6-4D8E-D641-A2F9-73B8DFBFF8C6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13847E-8155-6348-9FB9-41DF1ACCD3F8}">
      <dgm:prSet phldrT="[Text]"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Home</a:t>
          </a:r>
          <a:r>
            <a:rPr lang="en-US" sz="1800" b="1" baseline="0" dirty="0" smtClean="0">
              <a:latin typeface="Aller" charset="0"/>
              <a:ea typeface="Aller" charset="0"/>
              <a:cs typeface="Aller" charset="0"/>
            </a:rPr>
            <a:t> Hardware Stores Limited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A3DA460B-B13D-7141-9A2B-95790073CB84}" type="parTrans" cxnId="{BD52AB25-DD3F-194B-AFEB-EE9FF7410380}">
      <dgm:prSet/>
      <dgm:spPr/>
      <dgm:t>
        <a:bodyPr/>
        <a:lstStyle/>
        <a:p>
          <a:endParaRPr lang="en-US"/>
        </a:p>
      </dgm:t>
    </dgm:pt>
    <dgm:pt modelId="{839247EB-2106-1D43-8DA6-2E66FC053934}" type="sibTrans" cxnId="{BD52AB25-DD3F-194B-AFEB-EE9FF7410380}">
      <dgm:prSet/>
      <dgm:spPr/>
      <dgm:t>
        <a:bodyPr/>
        <a:lstStyle/>
        <a:p>
          <a:endParaRPr lang="en-US"/>
        </a:p>
      </dgm:t>
    </dgm:pt>
    <dgm:pt modelId="{7A294F6A-11FB-9047-B6B9-67D578AA707B}" type="asst">
      <dgm:prSet phldrT="[Text]"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1 100 </a:t>
          </a:r>
          <a:r>
            <a:rPr lang="en-US" sz="1800" b="1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 au Canada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3C902983-579B-514E-88A5-CB9F4A64933C}" type="parTrans" cxnId="{EC321116-1AD8-4F43-9588-9C37E192586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C979C31-A90E-0D46-A922-87CD7C0B5B82}" type="sibTrans" cxnId="{EC321116-1AD8-4F43-9588-9C37E192586B}">
      <dgm:prSet/>
      <dgm:spPr/>
      <dgm:t>
        <a:bodyPr/>
        <a:lstStyle/>
        <a:p>
          <a:endParaRPr lang="en-US"/>
        </a:p>
      </dgm:t>
    </dgm:pt>
    <dgm:pt modelId="{7DE2E38B-975C-BD40-952A-9134A1E71AF5}">
      <dgm:prSet phldrT="[Text]"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127 </a:t>
          </a:r>
          <a:r>
            <a:rPr lang="en-US" sz="1800" b="1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 au Québec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BD35F76A-7556-194A-B34E-4D563FE51C93}" type="parTrans" cxnId="{F9295E59-F184-D646-B350-4A02129A7C1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E6ADE97-A948-064C-93CD-56FFC053A828}" type="sibTrans" cxnId="{F9295E59-F184-D646-B350-4A02129A7C18}">
      <dgm:prSet/>
      <dgm:spPr/>
      <dgm:t>
        <a:bodyPr/>
        <a:lstStyle/>
        <a:p>
          <a:endParaRPr lang="en-US"/>
        </a:p>
      </dgm:t>
    </dgm:pt>
    <dgm:pt modelId="{355D3D55-1F27-EE4D-A324-501186807C3B}" type="pres">
      <dgm:prSet presAssocID="{FEDD48B6-4D8E-D641-A2F9-73B8DFBFF8C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4A5BF5-33AC-C24E-98CA-756EF6680903}" type="pres">
      <dgm:prSet presAssocID="{1413847E-8155-6348-9FB9-41DF1ACCD3F8}" presName="hierRoot1" presStyleCnt="0">
        <dgm:presLayoutVars>
          <dgm:hierBranch val="init"/>
        </dgm:presLayoutVars>
      </dgm:prSet>
      <dgm:spPr/>
    </dgm:pt>
    <dgm:pt modelId="{A7F47E8C-CDDE-8741-B3CC-A07593969305}" type="pres">
      <dgm:prSet presAssocID="{1413847E-8155-6348-9FB9-41DF1ACCD3F8}" presName="rootComposite1" presStyleCnt="0"/>
      <dgm:spPr/>
    </dgm:pt>
    <dgm:pt modelId="{605DA015-A985-4543-AE08-D0ADC879748E}" type="pres">
      <dgm:prSet presAssocID="{1413847E-8155-6348-9FB9-41DF1ACCD3F8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524E19-BD91-794B-8B71-CAE92305C2DF}" type="pres">
      <dgm:prSet presAssocID="{1413847E-8155-6348-9FB9-41DF1ACCD3F8}" presName="topArc1" presStyleLbl="parChTrans1D1" presStyleIdx="0" presStyleCnt="6"/>
      <dgm:spPr>
        <a:ln>
          <a:solidFill>
            <a:schemeClr val="tx1"/>
          </a:solidFill>
        </a:ln>
      </dgm:spPr>
    </dgm:pt>
    <dgm:pt modelId="{1FBB9707-FF75-A241-8C44-B0DC25466717}" type="pres">
      <dgm:prSet presAssocID="{1413847E-8155-6348-9FB9-41DF1ACCD3F8}" presName="bottomArc1" presStyleLbl="parChTrans1D1" presStyleIdx="1" presStyleCnt="6"/>
      <dgm:spPr>
        <a:ln>
          <a:solidFill>
            <a:schemeClr val="tx1"/>
          </a:solidFill>
        </a:ln>
      </dgm:spPr>
    </dgm:pt>
    <dgm:pt modelId="{7B4B60EE-4B77-FF44-850F-11AF59B7A25F}" type="pres">
      <dgm:prSet presAssocID="{1413847E-8155-6348-9FB9-41DF1ACCD3F8}" presName="topConnNode1" presStyleLbl="node1" presStyleIdx="0" presStyleCnt="0"/>
      <dgm:spPr/>
      <dgm:t>
        <a:bodyPr/>
        <a:lstStyle/>
        <a:p>
          <a:endParaRPr lang="en-US"/>
        </a:p>
      </dgm:t>
    </dgm:pt>
    <dgm:pt modelId="{8E252804-BEFE-414D-8213-92894154E763}" type="pres">
      <dgm:prSet presAssocID="{1413847E-8155-6348-9FB9-41DF1ACCD3F8}" presName="hierChild2" presStyleCnt="0"/>
      <dgm:spPr/>
    </dgm:pt>
    <dgm:pt modelId="{6C53F768-A803-4C43-8539-5B418E5DFCF2}" type="pres">
      <dgm:prSet presAssocID="{BD35F76A-7556-194A-B34E-4D563FE51C93}" presName="Name28" presStyleLbl="parChTrans1D2" presStyleIdx="0" presStyleCnt="2"/>
      <dgm:spPr/>
      <dgm:t>
        <a:bodyPr/>
        <a:lstStyle/>
        <a:p>
          <a:endParaRPr lang="en-US"/>
        </a:p>
      </dgm:t>
    </dgm:pt>
    <dgm:pt modelId="{9BAB560E-D5E0-AF4F-96EF-6DA5D3A8710D}" type="pres">
      <dgm:prSet presAssocID="{7DE2E38B-975C-BD40-952A-9134A1E71AF5}" presName="hierRoot2" presStyleCnt="0">
        <dgm:presLayoutVars>
          <dgm:hierBranch val="init"/>
        </dgm:presLayoutVars>
      </dgm:prSet>
      <dgm:spPr/>
    </dgm:pt>
    <dgm:pt modelId="{4174A084-B50C-204D-B7CA-C2500632E005}" type="pres">
      <dgm:prSet presAssocID="{7DE2E38B-975C-BD40-952A-9134A1E71AF5}" presName="rootComposite2" presStyleCnt="0"/>
      <dgm:spPr/>
    </dgm:pt>
    <dgm:pt modelId="{225A4405-46DF-584B-803B-488BDFF5BDC4}" type="pres">
      <dgm:prSet presAssocID="{7DE2E38B-975C-BD40-952A-9134A1E71AF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0BC2C6-BBEE-624F-8AAA-328743B1F72F}" type="pres">
      <dgm:prSet presAssocID="{7DE2E38B-975C-BD40-952A-9134A1E71AF5}" presName="topArc2" presStyleLbl="parChTrans1D1" presStyleIdx="2" presStyleCnt="6"/>
      <dgm:spPr>
        <a:ln>
          <a:solidFill>
            <a:schemeClr val="tx1"/>
          </a:solidFill>
        </a:ln>
      </dgm:spPr>
    </dgm:pt>
    <dgm:pt modelId="{EF73B2B1-7D42-7744-A0E5-8A53708D545C}" type="pres">
      <dgm:prSet presAssocID="{7DE2E38B-975C-BD40-952A-9134A1E71AF5}" presName="bottomArc2" presStyleLbl="parChTrans1D1" presStyleIdx="3" presStyleCnt="6"/>
      <dgm:spPr/>
    </dgm:pt>
    <dgm:pt modelId="{74D7F118-7DF5-B941-B9AD-10ED4C757204}" type="pres">
      <dgm:prSet presAssocID="{7DE2E38B-975C-BD40-952A-9134A1E71AF5}" presName="topConnNode2" presStyleLbl="node2" presStyleIdx="0" presStyleCnt="0"/>
      <dgm:spPr/>
      <dgm:t>
        <a:bodyPr/>
        <a:lstStyle/>
        <a:p>
          <a:endParaRPr lang="en-US"/>
        </a:p>
      </dgm:t>
    </dgm:pt>
    <dgm:pt modelId="{23B3AD8E-42AC-8A44-8C3D-5B092BCB7D6D}" type="pres">
      <dgm:prSet presAssocID="{7DE2E38B-975C-BD40-952A-9134A1E71AF5}" presName="hierChild4" presStyleCnt="0"/>
      <dgm:spPr/>
    </dgm:pt>
    <dgm:pt modelId="{69B18DAE-865E-794F-AE51-D555C9FAEA3C}" type="pres">
      <dgm:prSet presAssocID="{7DE2E38B-975C-BD40-952A-9134A1E71AF5}" presName="hierChild5" presStyleCnt="0"/>
      <dgm:spPr/>
    </dgm:pt>
    <dgm:pt modelId="{EA777F85-7F4C-9840-924E-D61E603D7B16}" type="pres">
      <dgm:prSet presAssocID="{1413847E-8155-6348-9FB9-41DF1ACCD3F8}" presName="hierChild3" presStyleCnt="0"/>
      <dgm:spPr/>
    </dgm:pt>
    <dgm:pt modelId="{4EC8B75D-B63E-0D4E-A04C-5A14D4BB6822}" type="pres">
      <dgm:prSet presAssocID="{3C902983-579B-514E-88A5-CB9F4A64933C}" presName="Name101" presStyleLbl="parChTrans1D2" presStyleIdx="1" presStyleCnt="2"/>
      <dgm:spPr/>
      <dgm:t>
        <a:bodyPr/>
        <a:lstStyle/>
        <a:p>
          <a:endParaRPr lang="en-US"/>
        </a:p>
      </dgm:t>
    </dgm:pt>
    <dgm:pt modelId="{CE687275-E524-8445-86C2-D934786852FC}" type="pres">
      <dgm:prSet presAssocID="{7A294F6A-11FB-9047-B6B9-67D578AA707B}" presName="hierRoot3" presStyleCnt="0">
        <dgm:presLayoutVars>
          <dgm:hierBranch val="init"/>
        </dgm:presLayoutVars>
      </dgm:prSet>
      <dgm:spPr/>
    </dgm:pt>
    <dgm:pt modelId="{05DC2490-4495-A24E-85F6-7A5CE9A7811F}" type="pres">
      <dgm:prSet presAssocID="{7A294F6A-11FB-9047-B6B9-67D578AA707B}" presName="rootComposite3" presStyleCnt="0"/>
      <dgm:spPr/>
    </dgm:pt>
    <dgm:pt modelId="{82225A3D-F26C-5542-8259-90A20638A11D}" type="pres">
      <dgm:prSet presAssocID="{7A294F6A-11FB-9047-B6B9-67D578AA707B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8D9CB8-3162-4948-8954-1A96A51D97DD}" type="pres">
      <dgm:prSet presAssocID="{7A294F6A-11FB-9047-B6B9-67D578AA707B}" presName="topArc3" presStyleLbl="parChTrans1D1" presStyleIdx="4" presStyleCnt="6"/>
      <dgm:spPr>
        <a:ln>
          <a:solidFill>
            <a:schemeClr val="tx1"/>
          </a:solidFill>
        </a:ln>
      </dgm:spPr>
    </dgm:pt>
    <dgm:pt modelId="{35408FAB-163F-8D45-B9C9-E4E4B6899DEF}" type="pres">
      <dgm:prSet presAssocID="{7A294F6A-11FB-9047-B6B9-67D578AA707B}" presName="bottomArc3" presStyleLbl="parChTrans1D1" presStyleIdx="5" presStyleCnt="6"/>
      <dgm:spPr>
        <a:ln>
          <a:solidFill>
            <a:schemeClr val="tx1"/>
          </a:solidFill>
        </a:ln>
      </dgm:spPr>
    </dgm:pt>
    <dgm:pt modelId="{CE105B9C-BF6B-C24E-863D-AB34F616B67D}" type="pres">
      <dgm:prSet presAssocID="{7A294F6A-11FB-9047-B6B9-67D578AA707B}" presName="topConnNode3" presStyleLbl="asst1" presStyleIdx="0" presStyleCnt="0"/>
      <dgm:spPr/>
      <dgm:t>
        <a:bodyPr/>
        <a:lstStyle/>
        <a:p>
          <a:endParaRPr lang="en-US"/>
        </a:p>
      </dgm:t>
    </dgm:pt>
    <dgm:pt modelId="{59A8A772-560D-E249-9ED5-6BF48274FA30}" type="pres">
      <dgm:prSet presAssocID="{7A294F6A-11FB-9047-B6B9-67D578AA707B}" presName="hierChild6" presStyleCnt="0"/>
      <dgm:spPr/>
    </dgm:pt>
    <dgm:pt modelId="{41A3D770-69FE-D347-81CC-FE7F8D5E6516}" type="pres">
      <dgm:prSet presAssocID="{7A294F6A-11FB-9047-B6B9-67D578AA707B}" presName="hierChild7" presStyleCnt="0"/>
      <dgm:spPr/>
    </dgm:pt>
  </dgm:ptLst>
  <dgm:cxnLst>
    <dgm:cxn modelId="{52A84C39-7614-9540-9682-F08E6516276C}" type="presOf" srcId="{7A294F6A-11FB-9047-B6B9-67D578AA707B}" destId="{82225A3D-F26C-5542-8259-90A20638A11D}" srcOrd="0" destOrd="0" presId="urn:microsoft.com/office/officeart/2008/layout/HalfCircleOrganizationChart"/>
    <dgm:cxn modelId="{7F458AF9-09C3-C74D-BF8D-02C6440BBABB}" type="presOf" srcId="{1413847E-8155-6348-9FB9-41DF1ACCD3F8}" destId="{7B4B60EE-4B77-FF44-850F-11AF59B7A25F}" srcOrd="1" destOrd="0" presId="urn:microsoft.com/office/officeart/2008/layout/HalfCircleOrganizationChart"/>
    <dgm:cxn modelId="{4096AB04-75AE-1146-8092-B069161141E1}" type="presOf" srcId="{7DE2E38B-975C-BD40-952A-9134A1E71AF5}" destId="{74D7F118-7DF5-B941-B9AD-10ED4C757204}" srcOrd="1" destOrd="0" presId="urn:microsoft.com/office/officeart/2008/layout/HalfCircleOrganizationChart"/>
    <dgm:cxn modelId="{F9295E59-F184-D646-B350-4A02129A7C18}" srcId="{1413847E-8155-6348-9FB9-41DF1ACCD3F8}" destId="{7DE2E38B-975C-BD40-952A-9134A1E71AF5}" srcOrd="1" destOrd="0" parTransId="{BD35F76A-7556-194A-B34E-4D563FE51C93}" sibTransId="{DE6ADE97-A948-064C-93CD-56FFC053A828}"/>
    <dgm:cxn modelId="{BD52AB25-DD3F-194B-AFEB-EE9FF7410380}" srcId="{FEDD48B6-4D8E-D641-A2F9-73B8DFBFF8C6}" destId="{1413847E-8155-6348-9FB9-41DF1ACCD3F8}" srcOrd="0" destOrd="0" parTransId="{A3DA460B-B13D-7141-9A2B-95790073CB84}" sibTransId="{839247EB-2106-1D43-8DA6-2E66FC053934}"/>
    <dgm:cxn modelId="{784D3FEE-3BAA-D842-9DD5-59806CE6C729}" type="presOf" srcId="{BD35F76A-7556-194A-B34E-4D563FE51C93}" destId="{6C53F768-A803-4C43-8539-5B418E5DFCF2}" srcOrd="0" destOrd="0" presId="urn:microsoft.com/office/officeart/2008/layout/HalfCircleOrganizationChart"/>
    <dgm:cxn modelId="{EC321116-1AD8-4F43-9588-9C37E192586B}" srcId="{1413847E-8155-6348-9FB9-41DF1ACCD3F8}" destId="{7A294F6A-11FB-9047-B6B9-67D578AA707B}" srcOrd="0" destOrd="0" parTransId="{3C902983-579B-514E-88A5-CB9F4A64933C}" sibTransId="{FC979C31-A90E-0D46-A922-87CD7C0B5B82}"/>
    <dgm:cxn modelId="{EF08C4E6-7A4F-3A4C-9C0D-7F88447130C1}" type="presOf" srcId="{7A294F6A-11FB-9047-B6B9-67D578AA707B}" destId="{CE105B9C-BF6B-C24E-863D-AB34F616B67D}" srcOrd="1" destOrd="0" presId="urn:microsoft.com/office/officeart/2008/layout/HalfCircleOrganizationChart"/>
    <dgm:cxn modelId="{8475B49A-A18A-3A4B-BAF3-19AC25801A70}" type="presOf" srcId="{FEDD48B6-4D8E-D641-A2F9-73B8DFBFF8C6}" destId="{355D3D55-1F27-EE4D-A324-501186807C3B}" srcOrd="0" destOrd="0" presId="urn:microsoft.com/office/officeart/2008/layout/HalfCircleOrganizationChart"/>
    <dgm:cxn modelId="{FD201F5E-031C-0548-9BD3-FD351DA85F45}" type="presOf" srcId="{7DE2E38B-975C-BD40-952A-9134A1E71AF5}" destId="{225A4405-46DF-584B-803B-488BDFF5BDC4}" srcOrd="0" destOrd="0" presId="urn:microsoft.com/office/officeart/2008/layout/HalfCircleOrganizationChart"/>
    <dgm:cxn modelId="{B6700B47-F8BB-164F-B603-D78FB34FE0A8}" type="presOf" srcId="{1413847E-8155-6348-9FB9-41DF1ACCD3F8}" destId="{605DA015-A985-4543-AE08-D0ADC879748E}" srcOrd="0" destOrd="0" presId="urn:microsoft.com/office/officeart/2008/layout/HalfCircleOrganizationChart"/>
    <dgm:cxn modelId="{B0F6A085-EF67-3548-AF55-09EA5C332C01}" type="presOf" srcId="{3C902983-579B-514E-88A5-CB9F4A64933C}" destId="{4EC8B75D-B63E-0D4E-A04C-5A14D4BB6822}" srcOrd="0" destOrd="0" presId="urn:microsoft.com/office/officeart/2008/layout/HalfCircleOrganizationChart"/>
    <dgm:cxn modelId="{AFD07FDE-C7D7-514F-9974-D3377A213C7A}" type="presParOf" srcId="{355D3D55-1F27-EE4D-A324-501186807C3B}" destId="{B14A5BF5-33AC-C24E-98CA-756EF6680903}" srcOrd="0" destOrd="0" presId="urn:microsoft.com/office/officeart/2008/layout/HalfCircleOrganizationChart"/>
    <dgm:cxn modelId="{21F41252-EE7C-1646-8097-5BE20F6DC5B6}" type="presParOf" srcId="{B14A5BF5-33AC-C24E-98CA-756EF6680903}" destId="{A7F47E8C-CDDE-8741-B3CC-A07593969305}" srcOrd="0" destOrd="0" presId="urn:microsoft.com/office/officeart/2008/layout/HalfCircleOrganizationChart"/>
    <dgm:cxn modelId="{67E33DE2-7602-8A42-ACBB-98719E963E15}" type="presParOf" srcId="{A7F47E8C-CDDE-8741-B3CC-A07593969305}" destId="{605DA015-A985-4543-AE08-D0ADC879748E}" srcOrd="0" destOrd="0" presId="urn:microsoft.com/office/officeart/2008/layout/HalfCircleOrganizationChart"/>
    <dgm:cxn modelId="{944BC900-D44E-E144-BD76-F75D3CC4D2E7}" type="presParOf" srcId="{A7F47E8C-CDDE-8741-B3CC-A07593969305}" destId="{7A524E19-BD91-794B-8B71-CAE92305C2DF}" srcOrd="1" destOrd="0" presId="urn:microsoft.com/office/officeart/2008/layout/HalfCircleOrganizationChart"/>
    <dgm:cxn modelId="{63A26D34-7925-3440-94A2-606DED7CFDBD}" type="presParOf" srcId="{A7F47E8C-CDDE-8741-B3CC-A07593969305}" destId="{1FBB9707-FF75-A241-8C44-B0DC25466717}" srcOrd="2" destOrd="0" presId="urn:microsoft.com/office/officeart/2008/layout/HalfCircleOrganizationChart"/>
    <dgm:cxn modelId="{CB83C86F-6628-1847-83FD-4207911795AE}" type="presParOf" srcId="{A7F47E8C-CDDE-8741-B3CC-A07593969305}" destId="{7B4B60EE-4B77-FF44-850F-11AF59B7A25F}" srcOrd="3" destOrd="0" presId="urn:microsoft.com/office/officeart/2008/layout/HalfCircleOrganizationChart"/>
    <dgm:cxn modelId="{2885AF80-AB6B-534A-9C8E-3BFE39921B1C}" type="presParOf" srcId="{B14A5BF5-33AC-C24E-98CA-756EF6680903}" destId="{8E252804-BEFE-414D-8213-92894154E763}" srcOrd="1" destOrd="0" presId="urn:microsoft.com/office/officeart/2008/layout/HalfCircleOrganizationChart"/>
    <dgm:cxn modelId="{826B8629-5C96-D64D-9BA2-907CFEA15321}" type="presParOf" srcId="{8E252804-BEFE-414D-8213-92894154E763}" destId="{6C53F768-A803-4C43-8539-5B418E5DFCF2}" srcOrd="0" destOrd="0" presId="urn:microsoft.com/office/officeart/2008/layout/HalfCircleOrganizationChart"/>
    <dgm:cxn modelId="{29019119-2B92-A341-A3A5-86EF5843006F}" type="presParOf" srcId="{8E252804-BEFE-414D-8213-92894154E763}" destId="{9BAB560E-D5E0-AF4F-96EF-6DA5D3A8710D}" srcOrd="1" destOrd="0" presId="urn:microsoft.com/office/officeart/2008/layout/HalfCircleOrganizationChart"/>
    <dgm:cxn modelId="{BF79C6CA-1760-5E4C-AC5A-83707092F9B3}" type="presParOf" srcId="{9BAB560E-D5E0-AF4F-96EF-6DA5D3A8710D}" destId="{4174A084-B50C-204D-B7CA-C2500632E005}" srcOrd="0" destOrd="0" presId="urn:microsoft.com/office/officeart/2008/layout/HalfCircleOrganizationChart"/>
    <dgm:cxn modelId="{32430DC1-08B2-6A45-8192-9569DE1F2002}" type="presParOf" srcId="{4174A084-B50C-204D-B7CA-C2500632E005}" destId="{225A4405-46DF-584B-803B-488BDFF5BDC4}" srcOrd="0" destOrd="0" presId="urn:microsoft.com/office/officeart/2008/layout/HalfCircleOrganizationChart"/>
    <dgm:cxn modelId="{7CA730C0-57CC-564F-B7CC-CB9196B1CE6A}" type="presParOf" srcId="{4174A084-B50C-204D-B7CA-C2500632E005}" destId="{DE0BC2C6-BBEE-624F-8AAA-328743B1F72F}" srcOrd="1" destOrd="0" presId="urn:microsoft.com/office/officeart/2008/layout/HalfCircleOrganizationChart"/>
    <dgm:cxn modelId="{B505A866-C793-E642-94D3-A17A2D34D1AE}" type="presParOf" srcId="{4174A084-B50C-204D-B7CA-C2500632E005}" destId="{EF73B2B1-7D42-7744-A0E5-8A53708D545C}" srcOrd="2" destOrd="0" presId="urn:microsoft.com/office/officeart/2008/layout/HalfCircleOrganizationChart"/>
    <dgm:cxn modelId="{F4F9E857-7C11-D445-A2A6-7ECCEACA6941}" type="presParOf" srcId="{4174A084-B50C-204D-B7CA-C2500632E005}" destId="{74D7F118-7DF5-B941-B9AD-10ED4C757204}" srcOrd="3" destOrd="0" presId="urn:microsoft.com/office/officeart/2008/layout/HalfCircleOrganizationChart"/>
    <dgm:cxn modelId="{D57DA9AD-B477-234C-BC56-919E7B451D35}" type="presParOf" srcId="{9BAB560E-D5E0-AF4F-96EF-6DA5D3A8710D}" destId="{23B3AD8E-42AC-8A44-8C3D-5B092BCB7D6D}" srcOrd="1" destOrd="0" presId="urn:microsoft.com/office/officeart/2008/layout/HalfCircleOrganizationChart"/>
    <dgm:cxn modelId="{C301E667-FA7A-2742-9DBC-7A2B9296C5D3}" type="presParOf" srcId="{9BAB560E-D5E0-AF4F-96EF-6DA5D3A8710D}" destId="{69B18DAE-865E-794F-AE51-D555C9FAEA3C}" srcOrd="2" destOrd="0" presId="urn:microsoft.com/office/officeart/2008/layout/HalfCircleOrganizationChart"/>
    <dgm:cxn modelId="{8101CCD9-B938-5741-844A-9E6C0CD7467E}" type="presParOf" srcId="{B14A5BF5-33AC-C24E-98CA-756EF6680903}" destId="{EA777F85-7F4C-9840-924E-D61E603D7B16}" srcOrd="2" destOrd="0" presId="urn:microsoft.com/office/officeart/2008/layout/HalfCircleOrganizationChart"/>
    <dgm:cxn modelId="{A5E62F45-C2C6-BE4D-9291-06A0A28F9A6B}" type="presParOf" srcId="{EA777F85-7F4C-9840-924E-D61E603D7B16}" destId="{4EC8B75D-B63E-0D4E-A04C-5A14D4BB6822}" srcOrd="0" destOrd="0" presId="urn:microsoft.com/office/officeart/2008/layout/HalfCircleOrganizationChart"/>
    <dgm:cxn modelId="{30C7F6E2-1E9F-DB49-A3C6-D7D22A14101B}" type="presParOf" srcId="{EA777F85-7F4C-9840-924E-D61E603D7B16}" destId="{CE687275-E524-8445-86C2-D934786852FC}" srcOrd="1" destOrd="0" presId="urn:microsoft.com/office/officeart/2008/layout/HalfCircleOrganizationChart"/>
    <dgm:cxn modelId="{A1769AFD-C774-744A-A835-4B72DF77E569}" type="presParOf" srcId="{CE687275-E524-8445-86C2-D934786852FC}" destId="{05DC2490-4495-A24E-85F6-7A5CE9A7811F}" srcOrd="0" destOrd="0" presId="urn:microsoft.com/office/officeart/2008/layout/HalfCircleOrganizationChart"/>
    <dgm:cxn modelId="{EDAA2EC2-D4FB-7147-80B3-9BAEF97F4DC0}" type="presParOf" srcId="{05DC2490-4495-A24E-85F6-7A5CE9A7811F}" destId="{82225A3D-F26C-5542-8259-90A20638A11D}" srcOrd="0" destOrd="0" presId="urn:microsoft.com/office/officeart/2008/layout/HalfCircleOrganizationChart"/>
    <dgm:cxn modelId="{5FE95BD5-A51A-2441-8CBC-18E0ECCD5F1E}" type="presParOf" srcId="{05DC2490-4495-A24E-85F6-7A5CE9A7811F}" destId="{208D9CB8-3162-4948-8954-1A96A51D97DD}" srcOrd="1" destOrd="0" presId="urn:microsoft.com/office/officeart/2008/layout/HalfCircleOrganizationChart"/>
    <dgm:cxn modelId="{1FDBF1DC-AC12-A14A-AE93-18C3F20EED25}" type="presParOf" srcId="{05DC2490-4495-A24E-85F6-7A5CE9A7811F}" destId="{35408FAB-163F-8D45-B9C9-E4E4B6899DEF}" srcOrd="2" destOrd="0" presId="urn:microsoft.com/office/officeart/2008/layout/HalfCircleOrganizationChart"/>
    <dgm:cxn modelId="{B627F2B2-5057-D64C-B1C1-E6752FBA4E2B}" type="presParOf" srcId="{05DC2490-4495-A24E-85F6-7A5CE9A7811F}" destId="{CE105B9C-BF6B-C24E-863D-AB34F616B67D}" srcOrd="3" destOrd="0" presId="urn:microsoft.com/office/officeart/2008/layout/HalfCircleOrganizationChart"/>
    <dgm:cxn modelId="{C3B09E72-D1DE-3948-9533-22969E22DFED}" type="presParOf" srcId="{CE687275-E524-8445-86C2-D934786852FC}" destId="{59A8A772-560D-E249-9ED5-6BF48274FA30}" srcOrd="1" destOrd="0" presId="urn:microsoft.com/office/officeart/2008/layout/HalfCircleOrganizationChart"/>
    <dgm:cxn modelId="{C5B80846-A926-3C41-BFE5-570C7E1376E7}" type="presParOf" srcId="{CE687275-E524-8445-86C2-D934786852FC}" destId="{41A3D770-69FE-D347-81CC-FE7F8D5E651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BF0B8B-64C7-DC46-AB74-F9EA1C11A9B0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E374B4-43B4-2F4D-9660-A587B98EE546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Aller" charset="0"/>
              <a:ea typeface="Aller" charset="0"/>
              <a:cs typeface="Aller" charset="0"/>
            </a:rPr>
            <a:t>Le </a:t>
          </a:r>
          <a:r>
            <a:rPr lang="en-US" sz="1800" b="1" dirty="0" err="1" smtClean="0">
              <a:solidFill>
                <a:srgbClr val="000000"/>
              </a:solidFill>
              <a:latin typeface="Aller" charset="0"/>
              <a:ea typeface="Aller" charset="0"/>
              <a:cs typeface="Aller" charset="0"/>
            </a:rPr>
            <a:t>Groupe</a:t>
          </a:r>
          <a:r>
            <a:rPr lang="en-US" sz="1800" b="1" dirty="0" smtClean="0">
              <a:solidFill>
                <a:srgbClr val="000000"/>
              </a:solidFill>
              <a:latin typeface="Aller" charset="0"/>
              <a:ea typeface="Aller" charset="0"/>
              <a:cs typeface="Aller" charset="0"/>
            </a:rPr>
            <a:t> </a:t>
          </a:r>
          <a:r>
            <a:rPr lang="en-US" sz="1800" b="1" dirty="0" err="1" smtClean="0">
              <a:solidFill>
                <a:srgbClr val="000000"/>
              </a:solidFill>
              <a:latin typeface="Aller" charset="0"/>
              <a:ea typeface="Aller" charset="0"/>
              <a:cs typeface="Aller" charset="0"/>
            </a:rPr>
            <a:t>Centres</a:t>
          </a:r>
          <a:r>
            <a:rPr lang="en-US" sz="1800" b="1" dirty="0" smtClean="0">
              <a:solidFill>
                <a:srgbClr val="000000"/>
              </a:solidFill>
              <a:latin typeface="Aller" charset="0"/>
              <a:ea typeface="Aller" charset="0"/>
              <a:cs typeface="Aller" charset="0"/>
            </a:rPr>
            <a:t> de </a:t>
          </a:r>
          <a:r>
            <a:rPr lang="en-US" sz="1800" b="1" dirty="0" err="1" smtClean="0">
              <a:solidFill>
                <a:srgbClr val="000000"/>
              </a:solidFill>
              <a:latin typeface="Aller" charset="0"/>
              <a:ea typeface="Aller" charset="0"/>
              <a:cs typeface="Aller" charset="0"/>
            </a:rPr>
            <a:t>rénovation</a:t>
          </a:r>
          <a:r>
            <a:rPr lang="en-US" sz="1800" b="1" dirty="0" smtClean="0">
              <a:solidFill>
                <a:srgbClr val="000000"/>
              </a:solidFill>
              <a:latin typeface="Aller" charset="0"/>
              <a:ea typeface="Aller" charset="0"/>
              <a:cs typeface="Aller" charset="0"/>
            </a:rPr>
            <a:t> Castle</a:t>
          </a:r>
          <a:endParaRPr lang="en-US" sz="1800" dirty="0">
            <a:latin typeface="Aller" charset="0"/>
            <a:ea typeface="Aller" charset="0"/>
            <a:cs typeface="Aller" charset="0"/>
          </a:endParaRPr>
        </a:p>
      </dgm:t>
    </dgm:pt>
    <dgm:pt modelId="{B27091C8-1BC9-F842-8CC6-2C86378B99DF}" type="parTrans" cxnId="{89E5A5F1-9015-164E-80EC-5F3A7E2CFC83}">
      <dgm:prSet/>
      <dgm:spPr/>
      <dgm:t>
        <a:bodyPr/>
        <a:lstStyle/>
        <a:p>
          <a:endParaRPr lang="en-US"/>
        </a:p>
      </dgm:t>
    </dgm:pt>
    <dgm:pt modelId="{05F774A6-4CDF-9B4A-B8A4-B45188265681}" type="sibTrans" cxnId="{89E5A5F1-9015-164E-80EC-5F3A7E2CFC83}">
      <dgm:prSet/>
      <dgm:spPr/>
      <dgm:t>
        <a:bodyPr/>
        <a:lstStyle/>
        <a:p>
          <a:endParaRPr lang="en-US"/>
        </a:p>
      </dgm:t>
    </dgm:pt>
    <dgm:pt modelId="{1E3A3E04-9BA9-3742-A7EC-0F91CAA8EB2B}" type="asst">
      <dgm:prSet phldrT="[Text]" custT="1"/>
      <dgm:spPr/>
      <dgm:t>
        <a:bodyPr/>
        <a:lstStyle/>
        <a:p>
          <a:r>
            <a:rPr lang="fr-FR" sz="1800" b="1" dirty="0" smtClean="0">
              <a:latin typeface="Aller" charset="0"/>
              <a:ea typeface="Aller" charset="0"/>
              <a:cs typeface="Aller" charset="0"/>
            </a:rPr>
            <a:t>315 magasins appartenant à des marchands indépendants au Canada</a:t>
          </a:r>
          <a:endParaRPr lang="en-US" sz="1800" dirty="0">
            <a:latin typeface="Aller" charset="0"/>
            <a:ea typeface="Aller" charset="0"/>
            <a:cs typeface="Aller" charset="0"/>
          </a:endParaRPr>
        </a:p>
      </dgm:t>
    </dgm:pt>
    <dgm:pt modelId="{DBB8DDE9-72A9-634B-99B3-E3FF51434A3B}" type="parTrans" cxnId="{F6C35794-6019-E244-9719-22B454383E8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2828B24-A286-6B46-BF22-AD985A9A4911}" type="sibTrans" cxnId="{F6C35794-6019-E244-9719-22B454383E83}">
      <dgm:prSet/>
      <dgm:spPr/>
      <dgm:t>
        <a:bodyPr/>
        <a:lstStyle/>
        <a:p>
          <a:endParaRPr lang="en-US"/>
        </a:p>
      </dgm:t>
    </dgm:pt>
    <dgm:pt modelId="{6999AC7A-2C63-FC48-B4A9-F405EB37D851}">
      <dgm:prSet phldrT="[Text]"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30</a:t>
          </a:r>
          <a:r>
            <a:rPr lang="en-US" sz="1800" b="1" baseline="0" dirty="0" smtClean="0">
              <a:latin typeface="Aller" charset="0"/>
              <a:ea typeface="Aller" charset="0"/>
              <a:cs typeface="Aller" charset="0"/>
            </a:rPr>
            <a:t> </a:t>
          </a:r>
          <a:r>
            <a:rPr lang="en-US" sz="1800" b="1" baseline="0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baseline="0" dirty="0" smtClean="0">
              <a:latin typeface="Aller" charset="0"/>
              <a:ea typeface="Aller" charset="0"/>
              <a:cs typeface="Aller" charset="0"/>
            </a:rPr>
            <a:t> au Québec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B996A332-2DA4-C44C-A8EF-7BF1043C55FC}" type="parTrans" cxnId="{8BB98431-B954-5546-930E-7703F15EE06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C0A3A22-F801-A444-B1C9-35C66E4612DA}" type="sibTrans" cxnId="{8BB98431-B954-5546-930E-7703F15EE06E}">
      <dgm:prSet/>
      <dgm:spPr/>
      <dgm:t>
        <a:bodyPr/>
        <a:lstStyle/>
        <a:p>
          <a:endParaRPr lang="en-US"/>
        </a:p>
      </dgm:t>
    </dgm:pt>
    <dgm:pt modelId="{E0B297DF-6923-834B-95D8-A8F0754DD87C}" type="pres">
      <dgm:prSet presAssocID="{64BF0B8B-64C7-DC46-AB74-F9EA1C11A9B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7D3B7F-5FAB-6547-8844-61C3A0E5A1CA}" type="pres">
      <dgm:prSet presAssocID="{04E374B4-43B4-2F4D-9660-A587B98EE546}" presName="hierRoot1" presStyleCnt="0">
        <dgm:presLayoutVars>
          <dgm:hierBranch val="init"/>
        </dgm:presLayoutVars>
      </dgm:prSet>
      <dgm:spPr/>
    </dgm:pt>
    <dgm:pt modelId="{B39F4F4B-EAF2-EE47-9B98-107FA2634AC6}" type="pres">
      <dgm:prSet presAssocID="{04E374B4-43B4-2F4D-9660-A587B98EE546}" presName="rootComposite1" presStyleCnt="0"/>
      <dgm:spPr/>
    </dgm:pt>
    <dgm:pt modelId="{175BABAF-1D0D-2B4F-8395-54F25C2A8A7F}" type="pres">
      <dgm:prSet presAssocID="{04E374B4-43B4-2F4D-9660-A587B98EE54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C50006-5095-B543-BFBF-46DCA1517886}" type="pres">
      <dgm:prSet presAssocID="{04E374B4-43B4-2F4D-9660-A587B98EE546}" presName="topArc1" presStyleLbl="parChTrans1D1" presStyleIdx="0" presStyleCnt="6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4BDD175-A85B-354D-9A71-68374403FB12}" type="pres">
      <dgm:prSet presAssocID="{04E374B4-43B4-2F4D-9660-A587B98EE546}" presName="bottomArc1" presStyleLbl="parChTrans1D1" presStyleIdx="1" presStyleCnt="6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65377CD-4192-384E-9BB3-A9A2F6753E2A}" type="pres">
      <dgm:prSet presAssocID="{04E374B4-43B4-2F4D-9660-A587B98EE546}" presName="topConnNode1" presStyleLbl="node1" presStyleIdx="0" presStyleCnt="0"/>
      <dgm:spPr/>
      <dgm:t>
        <a:bodyPr/>
        <a:lstStyle/>
        <a:p>
          <a:endParaRPr lang="en-US"/>
        </a:p>
      </dgm:t>
    </dgm:pt>
    <dgm:pt modelId="{22A63C8A-13AA-5E42-B41D-22F1AF2AFFD4}" type="pres">
      <dgm:prSet presAssocID="{04E374B4-43B4-2F4D-9660-A587B98EE546}" presName="hierChild2" presStyleCnt="0"/>
      <dgm:spPr/>
    </dgm:pt>
    <dgm:pt modelId="{6E2A5A13-9BE3-D044-8EE6-1D99E515A044}" type="pres">
      <dgm:prSet presAssocID="{B996A332-2DA4-C44C-A8EF-7BF1043C55FC}" presName="Name28" presStyleLbl="parChTrans1D2" presStyleIdx="0" presStyleCnt="2"/>
      <dgm:spPr/>
      <dgm:t>
        <a:bodyPr/>
        <a:lstStyle/>
        <a:p>
          <a:endParaRPr lang="en-US"/>
        </a:p>
      </dgm:t>
    </dgm:pt>
    <dgm:pt modelId="{43208557-0553-D14F-9883-AF1D2721CDDC}" type="pres">
      <dgm:prSet presAssocID="{6999AC7A-2C63-FC48-B4A9-F405EB37D851}" presName="hierRoot2" presStyleCnt="0">
        <dgm:presLayoutVars>
          <dgm:hierBranch val="init"/>
        </dgm:presLayoutVars>
      </dgm:prSet>
      <dgm:spPr/>
    </dgm:pt>
    <dgm:pt modelId="{0896EA4F-D0AB-FE44-8300-7BBD4CF968A1}" type="pres">
      <dgm:prSet presAssocID="{6999AC7A-2C63-FC48-B4A9-F405EB37D851}" presName="rootComposite2" presStyleCnt="0"/>
      <dgm:spPr/>
    </dgm:pt>
    <dgm:pt modelId="{FDFF095E-AE3E-FB4E-AF34-6ADE5C83A99E}" type="pres">
      <dgm:prSet presAssocID="{6999AC7A-2C63-FC48-B4A9-F405EB37D85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2038B3-7E7D-3A4C-A91E-F04A065E89C0}" type="pres">
      <dgm:prSet presAssocID="{6999AC7A-2C63-FC48-B4A9-F405EB37D851}" presName="topArc2" presStyleLbl="parChTrans1D1" presStyleIdx="2" presStyleCnt="6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4FA2118-A69D-9142-B2B8-F65E2A335DEA}" type="pres">
      <dgm:prSet presAssocID="{6999AC7A-2C63-FC48-B4A9-F405EB37D851}" presName="bottomArc2" presStyleLbl="parChTrans1D1" presStyleIdx="3" presStyleCnt="6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823C72E-B829-CB4B-B693-9638BE90DC29}" type="pres">
      <dgm:prSet presAssocID="{6999AC7A-2C63-FC48-B4A9-F405EB37D851}" presName="topConnNode2" presStyleLbl="node2" presStyleIdx="0" presStyleCnt="0"/>
      <dgm:spPr/>
      <dgm:t>
        <a:bodyPr/>
        <a:lstStyle/>
        <a:p>
          <a:endParaRPr lang="en-US"/>
        </a:p>
      </dgm:t>
    </dgm:pt>
    <dgm:pt modelId="{A3E17F26-347D-7640-9F80-CBDD59DC3C70}" type="pres">
      <dgm:prSet presAssocID="{6999AC7A-2C63-FC48-B4A9-F405EB37D851}" presName="hierChild4" presStyleCnt="0"/>
      <dgm:spPr/>
    </dgm:pt>
    <dgm:pt modelId="{D4CA6786-B4B1-7F42-98B6-423B097A1AB7}" type="pres">
      <dgm:prSet presAssocID="{6999AC7A-2C63-FC48-B4A9-F405EB37D851}" presName="hierChild5" presStyleCnt="0"/>
      <dgm:spPr/>
    </dgm:pt>
    <dgm:pt modelId="{B41395E8-30DB-1548-9F99-69F076BBFDFE}" type="pres">
      <dgm:prSet presAssocID="{04E374B4-43B4-2F4D-9660-A587B98EE546}" presName="hierChild3" presStyleCnt="0"/>
      <dgm:spPr/>
    </dgm:pt>
    <dgm:pt modelId="{8D93961D-9392-1F42-BE0F-FCF9A2C9AF11}" type="pres">
      <dgm:prSet presAssocID="{DBB8DDE9-72A9-634B-99B3-E3FF51434A3B}" presName="Name101" presStyleLbl="parChTrans1D2" presStyleIdx="1" presStyleCnt="2"/>
      <dgm:spPr/>
      <dgm:t>
        <a:bodyPr/>
        <a:lstStyle/>
        <a:p>
          <a:endParaRPr lang="en-US"/>
        </a:p>
      </dgm:t>
    </dgm:pt>
    <dgm:pt modelId="{7CEDFC57-A702-C84E-ABD2-0FB178E42F6A}" type="pres">
      <dgm:prSet presAssocID="{1E3A3E04-9BA9-3742-A7EC-0F91CAA8EB2B}" presName="hierRoot3" presStyleCnt="0">
        <dgm:presLayoutVars>
          <dgm:hierBranch val="init"/>
        </dgm:presLayoutVars>
      </dgm:prSet>
      <dgm:spPr/>
    </dgm:pt>
    <dgm:pt modelId="{E76E4712-0329-894E-A865-2A3AC67C837C}" type="pres">
      <dgm:prSet presAssocID="{1E3A3E04-9BA9-3742-A7EC-0F91CAA8EB2B}" presName="rootComposite3" presStyleCnt="0"/>
      <dgm:spPr/>
    </dgm:pt>
    <dgm:pt modelId="{99DA2C10-4341-FC49-B2E9-CC8B32350846}" type="pres">
      <dgm:prSet presAssocID="{1E3A3E04-9BA9-3742-A7EC-0F91CAA8EB2B}" presName="rootText3" presStyleLbl="alignAcc1" presStyleIdx="0" presStyleCnt="0" custScaleX="133433" custScaleY="1110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85C18B-FC43-C444-B465-068ABB73C66E}" type="pres">
      <dgm:prSet presAssocID="{1E3A3E04-9BA9-3742-A7EC-0F91CAA8EB2B}" presName="topArc3" presStyleLbl="parChTrans1D1" presStyleIdx="4" presStyleCnt="6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233BB8A-0EF2-C846-9DB8-7CD6068DF323}" type="pres">
      <dgm:prSet presAssocID="{1E3A3E04-9BA9-3742-A7EC-0F91CAA8EB2B}" presName="bottomArc3" presStyleLbl="parChTrans1D1" presStyleIdx="5" presStyleCnt="6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2329A5C-85DA-DB4A-878E-A0053B506DD0}" type="pres">
      <dgm:prSet presAssocID="{1E3A3E04-9BA9-3742-A7EC-0F91CAA8EB2B}" presName="topConnNode3" presStyleLbl="asst1" presStyleIdx="0" presStyleCnt="0"/>
      <dgm:spPr/>
      <dgm:t>
        <a:bodyPr/>
        <a:lstStyle/>
        <a:p>
          <a:endParaRPr lang="en-US"/>
        </a:p>
      </dgm:t>
    </dgm:pt>
    <dgm:pt modelId="{8F4275A7-7C39-E142-BF53-D6195B21F7BF}" type="pres">
      <dgm:prSet presAssocID="{1E3A3E04-9BA9-3742-A7EC-0F91CAA8EB2B}" presName="hierChild6" presStyleCnt="0"/>
      <dgm:spPr/>
    </dgm:pt>
    <dgm:pt modelId="{67EAA3B2-164E-AA4F-96A7-75F6676C8238}" type="pres">
      <dgm:prSet presAssocID="{1E3A3E04-9BA9-3742-A7EC-0F91CAA8EB2B}" presName="hierChild7" presStyleCnt="0"/>
      <dgm:spPr/>
    </dgm:pt>
  </dgm:ptLst>
  <dgm:cxnLst>
    <dgm:cxn modelId="{B0AA1A09-122C-E442-926C-ED3209F07430}" type="presOf" srcId="{1E3A3E04-9BA9-3742-A7EC-0F91CAA8EB2B}" destId="{F2329A5C-85DA-DB4A-878E-A0053B506DD0}" srcOrd="1" destOrd="0" presId="urn:microsoft.com/office/officeart/2008/layout/HalfCircleOrganizationChart"/>
    <dgm:cxn modelId="{1C2DF4C4-53D1-144D-AB4F-124446CF53FF}" type="presOf" srcId="{04E374B4-43B4-2F4D-9660-A587B98EE546}" destId="{175BABAF-1D0D-2B4F-8395-54F25C2A8A7F}" srcOrd="0" destOrd="0" presId="urn:microsoft.com/office/officeart/2008/layout/HalfCircleOrganizationChart"/>
    <dgm:cxn modelId="{8BB98431-B954-5546-930E-7703F15EE06E}" srcId="{04E374B4-43B4-2F4D-9660-A587B98EE546}" destId="{6999AC7A-2C63-FC48-B4A9-F405EB37D851}" srcOrd="1" destOrd="0" parTransId="{B996A332-2DA4-C44C-A8EF-7BF1043C55FC}" sibTransId="{FC0A3A22-F801-A444-B1C9-35C66E4612DA}"/>
    <dgm:cxn modelId="{2CD82231-C5B4-EF41-B641-D2881817CF79}" type="presOf" srcId="{64BF0B8B-64C7-DC46-AB74-F9EA1C11A9B0}" destId="{E0B297DF-6923-834B-95D8-A8F0754DD87C}" srcOrd="0" destOrd="0" presId="urn:microsoft.com/office/officeart/2008/layout/HalfCircleOrganizationChart"/>
    <dgm:cxn modelId="{146DF33D-0551-F646-92BF-5A1B09F35E7C}" type="presOf" srcId="{04E374B4-43B4-2F4D-9660-A587B98EE546}" destId="{F65377CD-4192-384E-9BB3-A9A2F6753E2A}" srcOrd="1" destOrd="0" presId="urn:microsoft.com/office/officeart/2008/layout/HalfCircleOrganizationChart"/>
    <dgm:cxn modelId="{57DB319D-17BA-2840-8BDB-48238055B8FF}" type="presOf" srcId="{6999AC7A-2C63-FC48-B4A9-F405EB37D851}" destId="{FDFF095E-AE3E-FB4E-AF34-6ADE5C83A99E}" srcOrd="0" destOrd="0" presId="urn:microsoft.com/office/officeart/2008/layout/HalfCircleOrganizationChart"/>
    <dgm:cxn modelId="{7F7C4803-6970-4244-ABE0-01776279BED6}" type="presOf" srcId="{B996A332-2DA4-C44C-A8EF-7BF1043C55FC}" destId="{6E2A5A13-9BE3-D044-8EE6-1D99E515A044}" srcOrd="0" destOrd="0" presId="urn:microsoft.com/office/officeart/2008/layout/HalfCircleOrganizationChart"/>
    <dgm:cxn modelId="{1BC6580E-A37E-E448-AF08-821BCBD7B69F}" type="presOf" srcId="{DBB8DDE9-72A9-634B-99B3-E3FF51434A3B}" destId="{8D93961D-9392-1F42-BE0F-FCF9A2C9AF11}" srcOrd="0" destOrd="0" presId="urn:microsoft.com/office/officeart/2008/layout/HalfCircleOrganizationChart"/>
    <dgm:cxn modelId="{89E5A5F1-9015-164E-80EC-5F3A7E2CFC83}" srcId="{64BF0B8B-64C7-DC46-AB74-F9EA1C11A9B0}" destId="{04E374B4-43B4-2F4D-9660-A587B98EE546}" srcOrd="0" destOrd="0" parTransId="{B27091C8-1BC9-F842-8CC6-2C86378B99DF}" sibTransId="{05F774A6-4CDF-9B4A-B8A4-B45188265681}"/>
    <dgm:cxn modelId="{F6C35794-6019-E244-9719-22B454383E83}" srcId="{04E374B4-43B4-2F4D-9660-A587B98EE546}" destId="{1E3A3E04-9BA9-3742-A7EC-0F91CAA8EB2B}" srcOrd="0" destOrd="0" parTransId="{DBB8DDE9-72A9-634B-99B3-E3FF51434A3B}" sibTransId="{B2828B24-A286-6B46-BF22-AD985A9A4911}"/>
    <dgm:cxn modelId="{F0DB9C3B-C80E-9E4E-9656-E2411C7A3E67}" type="presOf" srcId="{1E3A3E04-9BA9-3742-A7EC-0F91CAA8EB2B}" destId="{99DA2C10-4341-FC49-B2E9-CC8B32350846}" srcOrd="0" destOrd="0" presId="urn:microsoft.com/office/officeart/2008/layout/HalfCircleOrganizationChart"/>
    <dgm:cxn modelId="{6FFF7E1C-F04F-654D-AAC3-1262FD68C12F}" type="presOf" srcId="{6999AC7A-2C63-FC48-B4A9-F405EB37D851}" destId="{2823C72E-B829-CB4B-B693-9638BE90DC29}" srcOrd="1" destOrd="0" presId="urn:microsoft.com/office/officeart/2008/layout/HalfCircleOrganizationChart"/>
    <dgm:cxn modelId="{7110241B-F371-A244-9A5C-AF88FA2F8A71}" type="presParOf" srcId="{E0B297DF-6923-834B-95D8-A8F0754DD87C}" destId="{597D3B7F-5FAB-6547-8844-61C3A0E5A1CA}" srcOrd="0" destOrd="0" presId="urn:microsoft.com/office/officeart/2008/layout/HalfCircleOrganizationChart"/>
    <dgm:cxn modelId="{0B9362BA-7961-6A4A-9625-9B7620CCC755}" type="presParOf" srcId="{597D3B7F-5FAB-6547-8844-61C3A0E5A1CA}" destId="{B39F4F4B-EAF2-EE47-9B98-107FA2634AC6}" srcOrd="0" destOrd="0" presId="urn:microsoft.com/office/officeart/2008/layout/HalfCircleOrganizationChart"/>
    <dgm:cxn modelId="{AB612FB5-5EDB-254F-A2F8-64B7D8824B0A}" type="presParOf" srcId="{B39F4F4B-EAF2-EE47-9B98-107FA2634AC6}" destId="{175BABAF-1D0D-2B4F-8395-54F25C2A8A7F}" srcOrd="0" destOrd="0" presId="urn:microsoft.com/office/officeart/2008/layout/HalfCircleOrganizationChart"/>
    <dgm:cxn modelId="{65AE1071-C0B9-854B-A860-913C9BD9E458}" type="presParOf" srcId="{B39F4F4B-EAF2-EE47-9B98-107FA2634AC6}" destId="{A2C50006-5095-B543-BFBF-46DCA1517886}" srcOrd="1" destOrd="0" presId="urn:microsoft.com/office/officeart/2008/layout/HalfCircleOrganizationChart"/>
    <dgm:cxn modelId="{741CEC54-537C-7643-AB53-EEAF4959D3E7}" type="presParOf" srcId="{B39F4F4B-EAF2-EE47-9B98-107FA2634AC6}" destId="{A4BDD175-A85B-354D-9A71-68374403FB12}" srcOrd="2" destOrd="0" presId="urn:microsoft.com/office/officeart/2008/layout/HalfCircleOrganizationChart"/>
    <dgm:cxn modelId="{C60DF704-CF6F-3946-B384-AA25CD05C126}" type="presParOf" srcId="{B39F4F4B-EAF2-EE47-9B98-107FA2634AC6}" destId="{F65377CD-4192-384E-9BB3-A9A2F6753E2A}" srcOrd="3" destOrd="0" presId="urn:microsoft.com/office/officeart/2008/layout/HalfCircleOrganizationChart"/>
    <dgm:cxn modelId="{5EBF5E31-D91C-4D4E-A19B-016EB55869A0}" type="presParOf" srcId="{597D3B7F-5FAB-6547-8844-61C3A0E5A1CA}" destId="{22A63C8A-13AA-5E42-B41D-22F1AF2AFFD4}" srcOrd="1" destOrd="0" presId="urn:microsoft.com/office/officeart/2008/layout/HalfCircleOrganizationChart"/>
    <dgm:cxn modelId="{C470878E-55E3-4248-A7BB-17718648DFF8}" type="presParOf" srcId="{22A63C8A-13AA-5E42-B41D-22F1AF2AFFD4}" destId="{6E2A5A13-9BE3-D044-8EE6-1D99E515A044}" srcOrd="0" destOrd="0" presId="urn:microsoft.com/office/officeart/2008/layout/HalfCircleOrganizationChart"/>
    <dgm:cxn modelId="{305679CC-30F1-1F41-A6DE-94BE935E5E64}" type="presParOf" srcId="{22A63C8A-13AA-5E42-B41D-22F1AF2AFFD4}" destId="{43208557-0553-D14F-9883-AF1D2721CDDC}" srcOrd="1" destOrd="0" presId="urn:microsoft.com/office/officeart/2008/layout/HalfCircleOrganizationChart"/>
    <dgm:cxn modelId="{83898690-2A61-B144-9477-FF4E23B6D3CE}" type="presParOf" srcId="{43208557-0553-D14F-9883-AF1D2721CDDC}" destId="{0896EA4F-D0AB-FE44-8300-7BBD4CF968A1}" srcOrd="0" destOrd="0" presId="urn:microsoft.com/office/officeart/2008/layout/HalfCircleOrganizationChart"/>
    <dgm:cxn modelId="{DCEF3FFF-448B-CB41-A077-9800B0F67F52}" type="presParOf" srcId="{0896EA4F-D0AB-FE44-8300-7BBD4CF968A1}" destId="{FDFF095E-AE3E-FB4E-AF34-6ADE5C83A99E}" srcOrd="0" destOrd="0" presId="urn:microsoft.com/office/officeart/2008/layout/HalfCircleOrganizationChart"/>
    <dgm:cxn modelId="{F0FFD3E4-F9F3-F04A-A0E6-C7D09165DB54}" type="presParOf" srcId="{0896EA4F-D0AB-FE44-8300-7BBD4CF968A1}" destId="{AE2038B3-7E7D-3A4C-A91E-F04A065E89C0}" srcOrd="1" destOrd="0" presId="urn:microsoft.com/office/officeart/2008/layout/HalfCircleOrganizationChart"/>
    <dgm:cxn modelId="{4EE362C9-8855-6148-A6CA-7157353FB2EB}" type="presParOf" srcId="{0896EA4F-D0AB-FE44-8300-7BBD4CF968A1}" destId="{C4FA2118-A69D-9142-B2B8-F65E2A335DEA}" srcOrd="2" destOrd="0" presId="urn:microsoft.com/office/officeart/2008/layout/HalfCircleOrganizationChart"/>
    <dgm:cxn modelId="{B94DDB62-A80E-9945-A154-88F0B61A17F6}" type="presParOf" srcId="{0896EA4F-D0AB-FE44-8300-7BBD4CF968A1}" destId="{2823C72E-B829-CB4B-B693-9638BE90DC29}" srcOrd="3" destOrd="0" presId="urn:microsoft.com/office/officeart/2008/layout/HalfCircleOrganizationChart"/>
    <dgm:cxn modelId="{F6FC7A37-D1E0-B544-AC73-F15F46EACE15}" type="presParOf" srcId="{43208557-0553-D14F-9883-AF1D2721CDDC}" destId="{A3E17F26-347D-7640-9F80-CBDD59DC3C70}" srcOrd="1" destOrd="0" presId="urn:microsoft.com/office/officeart/2008/layout/HalfCircleOrganizationChart"/>
    <dgm:cxn modelId="{5BC99323-0A1D-4842-B5F2-8A08A31BAE15}" type="presParOf" srcId="{43208557-0553-D14F-9883-AF1D2721CDDC}" destId="{D4CA6786-B4B1-7F42-98B6-423B097A1AB7}" srcOrd="2" destOrd="0" presId="urn:microsoft.com/office/officeart/2008/layout/HalfCircleOrganizationChart"/>
    <dgm:cxn modelId="{626C19FB-CBBB-C847-B52D-6B5ED082AC1D}" type="presParOf" srcId="{597D3B7F-5FAB-6547-8844-61C3A0E5A1CA}" destId="{B41395E8-30DB-1548-9F99-69F076BBFDFE}" srcOrd="2" destOrd="0" presId="urn:microsoft.com/office/officeart/2008/layout/HalfCircleOrganizationChart"/>
    <dgm:cxn modelId="{D20EC2D7-161C-FC44-BEAC-218B1A21FE71}" type="presParOf" srcId="{B41395E8-30DB-1548-9F99-69F076BBFDFE}" destId="{8D93961D-9392-1F42-BE0F-FCF9A2C9AF11}" srcOrd="0" destOrd="0" presId="urn:microsoft.com/office/officeart/2008/layout/HalfCircleOrganizationChart"/>
    <dgm:cxn modelId="{7460DB93-FD14-6746-8C9A-96C90FF216BA}" type="presParOf" srcId="{B41395E8-30DB-1548-9F99-69F076BBFDFE}" destId="{7CEDFC57-A702-C84E-ABD2-0FB178E42F6A}" srcOrd="1" destOrd="0" presId="urn:microsoft.com/office/officeart/2008/layout/HalfCircleOrganizationChart"/>
    <dgm:cxn modelId="{905CD844-6191-1B4A-8A88-BCB4B7E29F55}" type="presParOf" srcId="{7CEDFC57-A702-C84E-ABD2-0FB178E42F6A}" destId="{E76E4712-0329-894E-A865-2A3AC67C837C}" srcOrd="0" destOrd="0" presId="urn:microsoft.com/office/officeart/2008/layout/HalfCircleOrganizationChart"/>
    <dgm:cxn modelId="{C395DD12-CB3B-C045-813F-4EC774A12D68}" type="presParOf" srcId="{E76E4712-0329-894E-A865-2A3AC67C837C}" destId="{99DA2C10-4341-FC49-B2E9-CC8B32350846}" srcOrd="0" destOrd="0" presId="urn:microsoft.com/office/officeart/2008/layout/HalfCircleOrganizationChart"/>
    <dgm:cxn modelId="{6C581B37-48C1-4741-9D8D-069DE3C46A05}" type="presParOf" srcId="{E76E4712-0329-894E-A865-2A3AC67C837C}" destId="{CF85C18B-FC43-C444-B465-068ABB73C66E}" srcOrd="1" destOrd="0" presId="urn:microsoft.com/office/officeart/2008/layout/HalfCircleOrganizationChart"/>
    <dgm:cxn modelId="{B28ACEF6-85F2-D24A-A3D8-A2D4031F9E48}" type="presParOf" srcId="{E76E4712-0329-894E-A865-2A3AC67C837C}" destId="{B233BB8A-0EF2-C846-9DB8-7CD6068DF323}" srcOrd="2" destOrd="0" presId="urn:microsoft.com/office/officeart/2008/layout/HalfCircleOrganizationChart"/>
    <dgm:cxn modelId="{BFC34FF0-5397-9348-8ED1-489D5C027C39}" type="presParOf" srcId="{E76E4712-0329-894E-A865-2A3AC67C837C}" destId="{F2329A5C-85DA-DB4A-878E-A0053B506DD0}" srcOrd="3" destOrd="0" presId="urn:microsoft.com/office/officeart/2008/layout/HalfCircleOrganizationChart"/>
    <dgm:cxn modelId="{EC36E158-1B67-C246-A863-8C5EAF906C16}" type="presParOf" srcId="{7CEDFC57-A702-C84E-ABD2-0FB178E42F6A}" destId="{8F4275A7-7C39-E142-BF53-D6195B21F7BF}" srcOrd="1" destOrd="0" presId="urn:microsoft.com/office/officeart/2008/layout/HalfCircleOrganizationChart"/>
    <dgm:cxn modelId="{51C27711-F5C5-8C4E-B935-69E2095D31BD}" type="presParOf" srcId="{7CEDFC57-A702-C84E-ABD2-0FB178E42F6A}" destId="{67EAA3B2-164E-AA4F-96A7-75F6676C823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67B306-02B4-7543-A11D-5217D0F272CA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A27FC-5F3E-DC44-9373-5D1654DFD5A5}">
      <dgm:prSet phldrT="[Text]"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TIMBER MART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BA477476-05A6-994F-ADFA-D4E9FBA5E575}" type="parTrans" cxnId="{91881600-F250-7242-889A-15FB997FBEE9}">
      <dgm:prSet/>
      <dgm:spPr/>
      <dgm:t>
        <a:bodyPr/>
        <a:lstStyle/>
        <a:p>
          <a:endParaRPr lang="en-US"/>
        </a:p>
      </dgm:t>
    </dgm:pt>
    <dgm:pt modelId="{B4769FEC-562C-3242-B2C2-314461E3E4E9}" type="sibTrans" cxnId="{91881600-F250-7242-889A-15FB997FBEE9}">
      <dgm:prSet/>
      <dgm:spPr/>
      <dgm:t>
        <a:bodyPr/>
        <a:lstStyle/>
        <a:p>
          <a:endParaRPr lang="en-US"/>
        </a:p>
      </dgm:t>
    </dgm:pt>
    <dgm:pt modelId="{A480B704-3B04-DB41-8482-611B9DECCACB}" type="asst">
      <dgm:prSet phldrT="[Text]"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541 </a:t>
          </a:r>
          <a:r>
            <a:rPr lang="en-US" sz="1800" b="1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 * </a:t>
          </a:r>
          <a:r>
            <a:rPr lang="en-US" sz="1800" b="1" dirty="0" err="1" smtClean="0">
              <a:latin typeface="Aller" charset="0"/>
              <a:ea typeface="Aller" charset="0"/>
              <a:cs typeface="Aller" charset="0"/>
            </a:rPr>
            <a:t>appartenant</a:t>
          </a:r>
          <a:r>
            <a:rPr lang="en-US" sz="1800" b="1" baseline="0" dirty="0" smtClean="0">
              <a:latin typeface="Aller" charset="0"/>
              <a:ea typeface="Aller" charset="0"/>
              <a:cs typeface="Aller" charset="0"/>
            </a:rPr>
            <a:t> </a:t>
          </a:r>
          <a:r>
            <a:rPr lang="en-US" sz="1800" b="1" baseline="0" dirty="0" err="1" smtClean="0">
              <a:latin typeface="Aller" charset="0"/>
              <a:ea typeface="Aller" charset="0"/>
              <a:cs typeface="Aller" charset="0"/>
            </a:rPr>
            <a:t>à</a:t>
          </a:r>
          <a:r>
            <a:rPr lang="en-US" sz="1800" b="1" baseline="0" dirty="0" smtClean="0">
              <a:latin typeface="Aller" charset="0"/>
              <a:ea typeface="Aller" charset="0"/>
              <a:cs typeface="Aller" charset="0"/>
            </a:rPr>
            <a:t> des </a:t>
          </a:r>
          <a:r>
            <a:rPr lang="en-US" sz="1800" b="1" baseline="0" dirty="0" err="1" smtClean="0">
              <a:latin typeface="Aller" charset="0"/>
              <a:ea typeface="Aller" charset="0"/>
              <a:cs typeface="Aller" charset="0"/>
            </a:rPr>
            <a:t>marchands</a:t>
          </a:r>
          <a:r>
            <a:rPr lang="en-US" sz="1800" b="1" baseline="0" dirty="0" smtClean="0">
              <a:latin typeface="Aller" charset="0"/>
              <a:ea typeface="Aller" charset="0"/>
              <a:cs typeface="Aller" charset="0"/>
            </a:rPr>
            <a:t> </a:t>
          </a:r>
          <a:r>
            <a:rPr lang="en-US" sz="1800" b="1" baseline="0" dirty="0" err="1" smtClean="0">
              <a:latin typeface="Aller" charset="0"/>
              <a:ea typeface="Aller" charset="0"/>
              <a:cs typeface="Aller" charset="0"/>
            </a:rPr>
            <a:t>indépendants</a:t>
          </a:r>
          <a:r>
            <a:rPr lang="en-US" sz="1800" b="1" baseline="0" dirty="0" smtClean="0">
              <a:latin typeface="Aller" charset="0"/>
              <a:ea typeface="Aller" charset="0"/>
              <a:cs typeface="Aller" charset="0"/>
            </a:rPr>
            <a:t> au pays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9F41E0AA-CB21-934E-9DF7-629E946686B2}" type="parTrans" cxnId="{799003E2-61A7-B54A-AB00-FD05374751B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201942A-2A16-9E46-8ACF-DBA22D542146}" type="sibTrans" cxnId="{799003E2-61A7-B54A-AB00-FD05374751B1}">
      <dgm:prSet/>
      <dgm:spPr/>
      <dgm:t>
        <a:bodyPr/>
        <a:lstStyle/>
        <a:p>
          <a:endParaRPr lang="en-US"/>
        </a:p>
      </dgm:t>
    </dgm:pt>
    <dgm:pt modelId="{DDF4CE3D-1654-424F-A6DF-C4388A9FB70D}">
      <dgm:prSet phldrT="[Text]"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Plus de 90 au Québec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DD4392A6-0518-E841-B700-86C6FE44AFCE}" type="parTrans" cxnId="{43E64FB3-52D8-3047-80BB-464E6B3E8D3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9322596-94EB-C342-B5A4-A1F43BDDA020}" type="sibTrans" cxnId="{43E64FB3-52D8-3047-80BB-464E6B3E8D34}">
      <dgm:prSet/>
      <dgm:spPr/>
      <dgm:t>
        <a:bodyPr/>
        <a:lstStyle/>
        <a:p>
          <a:endParaRPr lang="en-US"/>
        </a:p>
      </dgm:t>
    </dgm:pt>
    <dgm:pt modelId="{88DC38DD-794A-D347-A82E-A1D2F6B2B294}" type="pres">
      <dgm:prSet presAssocID="{2C67B306-02B4-7543-A11D-5217D0F272C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34542A-D06E-554C-9673-5A406A69E15F}" type="pres">
      <dgm:prSet presAssocID="{DDCA27FC-5F3E-DC44-9373-5D1654DFD5A5}" presName="hierRoot1" presStyleCnt="0">
        <dgm:presLayoutVars>
          <dgm:hierBranch val="init"/>
        </dgm:presLayoutVars>
      </dgm:prSet>
      <dgm:spPr/>
    </dgm:pt>
    <dgm:pt modelId="{801C7638-0A1D-F740-9B30-61CC1FC9F789}" type="pres">
      <dgm:prSet presAssocID="{DDCA27FC-5F3E-DC44-9373-5D1654DFD5A5}" presName="rootComposite1" presStyleCnt="0"/>
      <dgm:spPr/>
    </dgm:pt>
    <dgm:pt modelId="{7E7F3F46-2DCB-114E-8669-A82A5E71FDC7}" type="pres">
      <dgm:prSet presAssocID="{DDCA27FC-5F3E-DC44-9373-5D1654DFD5A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DCAA73-9A1B-9647-9FA0-6D88B0EAAF19}" type="pres">
      <dgm:prSet presAssocID="{DDCA27FC-5F3E-DC44-9373-5D1654DFD5A5}" presName="topArc1" presStyleLbl="parChTrans1D1" presStyleIdx="0" presStyleCnt="6"/>
      <dgm:spPr>
        <a:ln>
          <a:solidFill>
            <a:schemeClr val="tx1"/>
          </a:solidFill>
        </a:ln>
      </dgm:spPr>
    </dgm:pt>
    <dgm:pt modelId="{E342F394-1360-424A-BAE1-CAAE14F96860}" type="pres">
      <dgm:prSet presAssocID="{DDCA27FC-5F3E-DC44-9373-5D1654DFD5A5}" presName="bottomArc1" presStyleLbl="parChTrans1D1" presStyleIdx="1" presStyleCnt="6"/>
      <dgm:spPr>
        <a:ln>
          <a:solidFill>
            <a:schemeClr val="tx1"/>
          </a:solidFill>
        </a:ln>
      </dgm:spPr>
    </dgm:pt>
    <dgm:pt modelId="{9D6DEDA4-6234-0A42-9150-4E2BE8B5E366}" type="pres">
      <dgm:prSet presAssocID="{DDCA27FC-5F3E-DC44-9373-5D1654DFD5A5}" presName="topConnNode1" presStyleLbl="node1" presStyleIdx="0" presStyleCnt="0"/>
      <dgm:spPr/>
      <dgm:t>
        <a:bodyPr/>
        <a:lstStyle/>
        <a:p>
          <a:endParaRPr lang="en-US"/>
        </a:p>
      </dgm:t>
    </dgm:pt>
    <dgm:pt modelId="{6C19B442-9FD4-F346-B668-039DD9F7F8BD}" type="pres">
      <dgm:prSet presAssocID="{DDCA27FC-5F3E-DC44-9373-5D1654DFD5A5}" presName="hierChild2" presStyleCnt="0"/>
      <dgm:spPr/>
    </dgm:pt>
    <dgm:pt modelId="{21C63BE5-167D-6B40-8CF6-C2586FCA3FA6}" type="pres">
      <dgm:prSet presAssocID="{DD4392A6-0518-E841-B700-86C6FE44AFCE}" presName="Name28" presStyleLbl="parChTrans1D2" presStyleIdx="0" presStyleCnt="2"/>
      <dgm:spPr/>
      <dgm:t>
        <a:bodyPr/>
        <a:lstStyle/>
        <a:p>
          <a:endParaRPr lang="en-US"/>
        </a:p>
      </dgm:t>
    </dgm:pt>
    <dgm:pt modelId="{ED7522B3-8227-AA41-A479-EEC041F7EFF6}" type="pres">
      <dgm:prSet presAssocID="{DDF4CE3D-1654-424F-A6DF-C4388A9FB70D}" presName="hierRoot2" presStyleCnt="0">
        <dgm:presLayoutVars>
          <dgm:hierBranch val="init"/>
        </dgm:presLayoutVars>
      </dgm:prSet>
      <dgm:spPr/>
    </dgm:pt>
    <dgm:pt modelId="{A87904BF-7C27-8944-BB6B-A27F7E9707D2}" type="pres">
      <dgm:prSet presAssocID="{DDF4CE3D-1654-424F-A6DF-C4388A9FB70D}" presName="rootComposite2" presStyleCnt="0"/>
      <dgm:spPr/>
    </dgm:pt>
    <dgm:pt modelId="{217E6BF0-B17E-BE42-834B-F4FA29721F99}" type="pres">
      <dgm:prSet presAssocID="{DDF4CE3D-1654-424F-A6DF-C4388A9FB70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4B2F99-1D98-544D-B7D3-84A23F3C10FC}" type="pres">
      <dgm:prSet presAssocID="{DDF4CE3D-1654-424F-A6DF-C4388A9FB70D}" presName="topArc2" presStyleLbl="parChTrans1D1" presStyleIdx="2" presStyleCnt="6"/>
      <dgm:spPr>
        <a:ln>
          <a:solidFill>
            <a:schemeClr val="tx1"/>
          </a:solidFill>
        </a:ln>
      </dgm:spPr>
    </dgm:pt>
    <dgm:pt modelId="{252EA6E5-175B-4E42-B1E7-5B71052A80A3}" type="pres">
      <dgm:prSet presAssocID="{DDF4CE3D-1654-424F-A6DF-C4388A9FB70D}" presName="bottomArc2" presStyleLbl="parChTrans1D1" presStyleIdx="3" presStyleCnt="6"/>
      <dgm:spPr>
        <a:ln>
          <a:solidFill>
            <a:schemeClr val="tx1"/>
          </a:solidFill>
        </a:ln>
      </dgm:spPr>
    </dgm:pt>
    <dgm:pt modelId="{D92C6F18-5F43-3B49-907A-A5C1DA88015F}" type="pres">
      <dgm:prSet presAssocID="{DDF4CE3D-1654-424F-A6DF-C4388A9FB70D}" presName="topConnNode2" presStyleLbl="node2" presStyleIdx="0" presStyleCnt="0"/>
      <dgm:spPr/>
      <dgm:t>
        <a:bodyPr/>
        <a:lstStyle/>
        <a:p>
          <a:endParaRPr lang="en-US"/>
        </a:p>
      </dgm:t>
    </dgm:pt>
    <dgm:pt modelId="{9D7896E9-D7DC-7647-90B9-C5E2C82F0077}" type="pres">
      <dgm:prSet presAssocID="{DDF4CE3D-1654-424F-A6DF-C4388A9FB70D}" presName="hierChild4" presStyleCnt="0"/>
      <dgm:spPr/>
    </dgm:pt>
    <dgm:pt modelId="{6E1061B7-AAFB-694A-B178-DE9310D77BE5}" type="pres">
      <dgm:prSet presAssocID="{DDF4CE3D-1654-424F-A6DF-C4388A9FB70D}" presName="hierChild5" presStyleCnt="0"/>
      <dgm:spPr/>
    </dgm:pt>
    <dgm:pt modelId="{3E8353E9-7D8F-834E-8E04-86C8A2A7EBFF}" type="pres">
      <dgm:prSet presAssocID="{DDCA27FC-5F3E-DC44-9373-5D1654DFD5A5}" presName="hierChild3" presStyleCnt="0"/>
      <dgm:spPr/>
    </dgm:pt>
    <dgm:pt modelId="{05CD5B00-650B-7749-84C0-D2AC83A9F2CC}" type="pres">
      <dgm:prSet presAssocID="{9F41E0AA-CB21-934E-9DF7-629E946686B2}" presName="Name101" presStyleLbl="parChTrans1D2" presStyleIdx="1" presStyleCnt="2"/>
      <dgm:spPr/>
      <dgm:t>
        <a:bodyPr/>
        <a:lstStyle/>
        <a:p>
          <a:endParaRPr lang="en-US"/>
        </a:p>
      </dgm:t>
    </dgm:pt>
    <dgm:pt modelId="{FCE16AD1-A0EC-1F4A-9ACB-9EF7EAD21895}" type="pres">
      <dgm:prSet presAssocID="{A480B704-3B04-DB41-8482-611B9DECCACB}" presName="hierRoot3" presStyleCnt="0">
        <dgm:presLayoutVars>
          <dgm:hierBranch val="init"/>
        </dgm:presLayoutVars>
      </dgm:prSet>
      <dgm:spPr/>
    </dgm:pt>
    <dgm:pt modelId="{BD4D4F7A-3B76-BC48-BF3B-C3C45647A942}" type="pres">
      <dgm:prSet presAssocID="{A480B704-3B04-DB41-8482-611B9DECCACB}" presName="rootComposite3" presStyleCnt="0"/>
      <dgm:spPr/>
    </dgm:pt>
    <dgm:pt modelId="{1A94077C-724B-6747-A2C7-59C843099108}" type="pres">
      <dgm:prSet presAssocID="{A480B704-3B04-DB41-8482-611B9DECCACB}" presName="rootText3" presStyleLbl="alignAcc1" presStyleIdx="0" presStyleCnt="0" custScaleX="147265" custScaleY="141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88EF48-5CB6-854D-856B-006F8F82521D}" type="pres">
      <dgm:prSet presAssocID="{A480B704-3B04-DB41-8482-611B9DECCACB}" presName="topArc3" presStyleLbl="parChTrans1D1" presStyleIdx="4" presStyleCnt="6"/>
      <dgm:spPr>
        <a:ln>
          <a:solidFill>
            <a:schemeClr val="tx1"/>
          </a:solidFill>
        </a:ln>
      </dgm:spPr>
    </dgm:pt>
    <dgm:pt modelId="{46487F96-3A32-A746-BF76-F70B3F0BFDB8}" type="pres">
      <dgm:prSet presAssocID="{A480B704-3B04-DB41-8482-611B9DECCACB}" presName="bottomArc3" presStyleLbl="parChTrans1D1" presStyleIdx="5" presStyleCnt="6"/>
      <dgm:spPr>
        <a:ln>
          <a:solidFill>
            <a:schemeClr val="tx1"/>
          </a:solidFill>
        </a:ln>
      </dgm:spPr>
    </dgm:pt>
    <dgm:pt modelId="{705AB522-D676-E849-8F28-170A1D1B4C8A}" type="pres">
      <dgm:prSet presAssocID="{A480B704-3B04-DB41-8482-611B9DECCACB}" presName="topConnNode3" presStyleLbl="asst1" presStyleIdx="0" presStyleCnt="0"/>
      <dgm:spPr/>
      <dgm:t>
        <a:bodyPr/>
        <a:lstStyle/>
        <a:p>
          <a:endParaRPr lang="en-US"/>
        </a:p>
      </dgm:t>
    </dgm:pt>
    <dgm:pt modelId="{A60B33BE-E94D-604F-AF52-D9BF013FF30A}" type="pres">
      <dgm:prSet presAssocID="{A480B704-3B04-DB41-8482-611B9DECCACB}" presName="hierChild6" presStyleCnt="0"/>
      <dgm:spPr/>
    </dgm:pt>
    <dgm:pt modelId="{CAF76863-BED7-9E47-B7F6-57A541F13857}" type="pres">
      <dgm:prSet presAssocID="{A480B704-3B04-DB41-8482-611B9DECCACB}" presName="hierChild7" presStyleCnt="0"/>
      <dgm:spPr/>
    </dgm:pt>
  </dgm:ptLst>
  <dgm:cxnLst>
    <dgm:cxn modelId="{799003E2-61A7-B54A-AB00-FD05374751B1}" srcId="{DDCA27FC-5F3E-DC44-9373-5D1654DFD5A5}" destId="{A480B704-3B04-DB41-8482-611B9DECCACB}" srcOrd="0" destOrd="0" parTransId="{9F41E0AA-CB21-934E-9DF7-629E946686B2}" sibTransId="{C201942A-2A16-9E46-8ACF-DBA22D542146}"/>
    <dgm:cxn modelId="{3F8807C6-BDC4-8C40-95CD-4DCD586F96B9}" type="presOf" srcId="{A480B704-3B04-DB41-8482-611B9DECCACB}" destId="{1A94077C-724B-6747-A2C7-59C843099108}" srcOrd="0" destOrd="0" presId="urn:microsoft.com/office/officeart/2008/layout/HalfCircleOrganizationChart"/>
    <dgm:cxn modelId="{637022FF-1D17-2D4D-9283-7AA7D1A41D4E}" type="presOf" srcId="{DD4392A6-0518-E841-B700-86C6FE44AFCE}" destId="{21C63BE5-167D-6B40-8CF6-C2586FCA3FA6}" srcOrd="0" destOrd="0" presId="urn:microsoft.com/office/officeart/2008/layout/HalfCircleOrganizationChart"/>
    <dgm:cxn modelId="{347E5CF1-7D04-8A48-9E90-E2F8081B9410}" type="presOf" srcId="{9F41E0AA-CB21-934E-9DF7-629E946686B2}" destId="{05CD5B00-650B-7749-84C0-D2AC83A9F2CC}" srcOrd="0" destOrd="0" presId="urn:microsoft.com/office/officeart/2008/layout/HalfCircleOrganizationChart"/>
    <dgm:cxn modelId="{43E64FB3-52D8-3047-80BB-464E6B3E8D34}" srcId="{DDCA27FC-5F3E-DC44-9373-5D1654DFD5A5}" destId="{DDF4CE3D-1654-424F-A6DF-C4388A9FB70D}" srcOrd="1" destOrd="0" parTransId="{DD4392A6-0518-E841-B700-86C6FE44AFCE}" sibTransId="{29322596-94EB-C342-B5A4-A1F43BDDA020}"/>
    <dgm:cxn modelId="{1FA404B3-972A-EA47-82BD-FC0301502AAF}" type="presOf" srcId="{DDF4CE3D-1654-424F-A6DF-C4388A9FB70D}" destId="{217E6BF0-B17E-BE42-834B-F4FA29721F99}" srcOrd="0" destOrd="0" presId="urn:microsoft.com/office/officeart/2008/layout/HalfCircleOrganizationChart"/>
    <dgm:cxn modelId="{179C42E5-254B-8342-95AC-9C1D6B758046}" type="presOf" srcId="{A480B704-3B04-DB41-8482-611B9DECCACB}" destId="{705AB522-D676-E849-8F28-170A1D1B4C8A}" srcOrd="1" destOrd="0" presId="urn:microsoft.com/office/officeart/2008/layout/HalfCircleOrganizationChart"/>
    <dgm:cxn modelId="{7EC46818-04D1-804C-9366-C6FBCD0C5CCB}" type="presOf" srcId="{2C67B306-02B4-7543-A11D-5217D0F272CA}" destId="{88DC38DD-794A-D347-A82E-A1D2F6B2B294}" srcOrd="0" destOrd="0" presId="urn:microsoft.com/office/officeart/2008/layout/HalfCircleOrganizationChart"/>
    <dgm:cxn modelId="{CD956FD6-0975-4F47-9D03-668BE65C6B62}" type="presOf" srcId="{DDCA27FC-5F3E-DC44-9373-5D1654DFD5A5}" destId="{7E7F3F46-2DCB-114E-8669-A82A5E71FDC7}" srcOrd="0" destOrd="0" presId="urn:microsoft.com/office/officeart/2008/layout/HalfCircleOrganizationChart"/>
    <dgm:cxn modelId="{91881600-F250-7242-889A-15FB997FBEE9}" srcId="{2C67B306-02B4-7543-A11D-5217D0F272CA}" destId="{DDCA27FC-5F3E-DC44-9373-5D1654DFD5A5}" srcOrd="0" destOrd="0" parTransId="{BA477476-05A6-994F-ADFA-D4E9FBA5E575}" sibTransId="{B4769FEC-562C-3242-B2C2-314461E3E4E9}"/>
    <dgm:cxn modelId="{FB046BD8-719F-A84E-BCF4-E8A1E3FAC098}" type="presOf" srcId="{DDF4CE3D-1654-424F-A6DF-C4388A9FB70D}" destId="{D92C6F18-5F43-3B49-907A-A5C1DA88015F}" srcOrd="1" destOrd="0" presId="urn:microsoft.com/office/officeart/2008/layout/HalfCircleOrganizationChart"/>
    <dgm:cxn modelId="{328B48F2-5E70-D441-B0A6-02A0C6AEAFFF}" type="presOf" srcId="{DDCA27FC-5F3E-DC44-9373-5D1654DFD5A5}" destId="{9D6DEDA4-6234-0A42-9150-4E2BE8B5E366}" srcOrd="1" destOrd="0" presId="urn:microsoft.com/office/officeart/2008/layout/HalfCircleOrganizationChart"/>
    <dgm:cxn modelId="{729CFF6A-F94E-A747-B0AA-A7202DC12290}" type="presParOf" srcId="{88DC38DD-794A-D347-A82E-A1D2F6B2B294}" destId="{8D34542A-D06E-554C-9673-5A406A69E15F}" srcOrd="0" destOrd="0" presId="urn:microsoft.com/office/officeart/2008/layout/HalfCircleOrganizationChart"/>
    <dgm:cxn modelId="{835AF84B-AA35-4944-A8B2-ADD852CC13E8}" type="presParOf" srcId="{8D34542A-D06E-554C-9673-5A406A69E15F}" destId="{801C7638-0A1D-F740-9B30-61CC1FC9F789}" srcOrd="0" destOrd="0" presId="urn:microsoft.com/office/officeart/2008/layout/HalfCircleOrganizationChart"/>
    <dgm:cxn modelId="{FC41C2A1-17C3-044E-9207-C9B0D727A3BB}" type="presParOf" srcId="{801C7638-0A1D-F740-9B30-61CC1FC9F789}" destId="{7E7F3F46-2DCB-114E-8669-A82A5E71FDC7}" srcOrd="0" destOrd="0" presId="urn:microsoft.com/office/officeart/2008/layout/HalfCircleOrganizationChart"/>
    <dgm:cxn modelId="{D15D9A46-F61B-724F-90F7-19095A017A19}" type="presParOf" srcId="{801C7638-0A1D-F740-9B30-61CC1FC9F789}" destId="{17DCAA73-9A1B-9647-9FA0-6D88B0EAAF19}" srcOrd="1" destOrd="0" presId="urn:microsoft.com/office/officeart/2008/layout/HalfCircleOrganizationChart"/>
    <dgm:cxn modelId="{27768C8B-BC12-444C-8220-8606D3A5FC2B}" type="presParOf" srcId="{801C7638-0A1D-F740-9B30-61CC1FC9F789}" destId="{E342F394-1360-424A-BAE1-CAAE14F96860}" srcOrd="2" destOrd="0" presId="urn:microsoft.com/office/officeart/2008/layout/HalfCircleOrganizationChart"/>
    <dgm:cxn modelId="{B5389FBA-1742-DF43-BEC7-9D0F717D3B44}" type="presParOf" srcId="{801C7638-0A1D-F740-9B30-61CC1FC9F789}" destId="{9D6DEDA4-6234-0A42-9150-4E2BE8B5E366}" srcOrd="3" destOrd="0" presId="urn:microsoft.com/office/officeart/2008/layout/HalfCircleOrganizationChart"/>
    <dgm:cxn modelId="{D79D0094-A14C-7340-BF39-ED79C355B775}" type="presParOf" srcId="{8D34542A-D06E-554C-9673-5A406A69E15F}" destId="{6C19B442-9FD4-F346-B668-039DD9F7F8BD}" srcOrd="1" destOrd="0" presId="urn:microsoft.com/office/officeart/2008/layout/HalfCircleOrganizationChart"/>
    <dgm:cxn modelId="{9FFB59BE-7D23-434B-9C4B-71866B7E4AEB}" type="presParOf" srcId="{6C19B442-9FD4-F346-B668-039DD9F7F8BD}" destId="{21C63BE5-167D-6B40-8CF6-C2586FCA3FA6}" srcOrd="0" destOrd="0" presId="urn:microsoft.com/office/officeart/2008/layout/HalfCircleOrganizationChart"/>
    <dgm:cxn modelId="{2E3D42B1-9DCA-1045-80F9-B6392A937C4F}" type="presParOf" srcId="{6C19B442-9FD4-F346-B668-039DD9F7F8BD}" destId="{ED7522B3-8227-AA41-A479-EEC041F7EFF6}" srcOrd="1" destOrd="0" presId="urn:microsoft.com/office/officeart/2008/layout/HalfCircleOrganizationChart"/>
    <dgm:cxn modelId="{8ECF49EE-5105-BE4B-8CDA-935430C3C958}" type="presParOf" srcId="{ED7522B3-8227-AA41-A479-EEC041F7EFF6}" destId="{A87904BF-7C27-8944-BB6B-A27F7E9707D2}" srcOrd="0" destOrd="0" presId="urn:microsoft.com/office/officeart/2008/layout/HalfCircleOrganizationChart"/>
    <dgm:cxn modelId="{445BFD51-CCCA-AE4A-86A9-D937C118217B}" type="presParOf" srcId="{A87904BF-7C27-8944-BB6B-A27F7E9707D2}" destId="{217E6BF0-B17E-BE42-834B-F4FA29721F99}" srcOrd="0" destOrd="0" presId="urn:microsoft.com/office/officeart/2008/layout/HalfCircleOrganizationChart"/>
    <dgm:cxn modelId="{D89B0EB6-2DE2-7A44-8DF3-9ED45BFEC5C3}" type="presParOf" srcId="{A87904BF-7C27-8944-BB6B-A27F7E9707D2}" destId="{324B2F99-1D98-544D-B7D3-84A23F3C10FC}" srcOrd="1" destOrd="0" presId="urn:microsoft.com/office/officeart/2008/layout/HalfCircleOrganizationChart"/>
    <dgm:cxn modelId="{035DF6EC-E8F7-1443-80E7-5C6A6D6B505F}" type="presParOf" srcId="{A87904BF-7C27-8944-BB6B-A27F7E9707D2}" destId="{252EA6E5-175B-4E42-B1E7-5B71052A80A3}" srcOrd="2" destOrd="0" presId="urn:microsoft.com/office/officeart/2008/layout/HalfCircleOrganizationChart"/>
    <dgm:cxn modelId="{3DB9CD4C-54C9-6342-A505-A3947948D34D}" type="presParOf" srcId="{A87904BF-7C27-8944-BB6B-A27F7E9707D2}" destId="{D92C6F18-5F43-3B49-907A-A5C1DA88015F}" srcOrd="3" destOrd="0" presId="urn:microsoft.com/office/officeart/2008/layout/HalfCircleOrganizationChart"/>
    <dgm:cxn modelId="{053BA88F-EC42-484A-BE0E-C01F27BA32C3}" type="presParOf" srcId="{ED7522B3-8227-AA41-A479-EEC041F7EFF6}" destId="{9D7896E9-D7DC-7647-90B9-C5E2C82F0077}" srcOrd="1" destOrd="0" presId="urn:microsoft.com/office/officeart/2008/layout/HalfCircleOrganizationChart"/>
    <dgm:cxn modelId="{F998EE1C-E0EE-F840-A009-C64BFC715429}" type="presParOf" srcId="{ED7522B3-8227-AA41-A479-EEC041F7EFF6}" destId="{6E1061B7-AAFB-694A-B178-DE9310D77BE5}" srcOrd="2" destOrd="0" presId="urn:microsoft.com/office/officeart/2008/layout/HalfCircleOrganizationChart"/>
    <dgm:cxn modelId="{326D7A97-538A-E944-850C-51017B730D7D}" type="presParOf" srcId="{8D34542A-D06E-554C-9673-5A406A69E15F}" destId="{3E8353E9-7D8F-834E-8E04-86C8A2A7EBFF}" srcOrd="2" destOrd="0" presId="urn:microsoft.com/office/officeart/2008/layout/HalfCircleOrganizationChart"/>
    <dgm:cxn modelId="{B8EE4F76-6AFE-8246-8A28-D80A091B87FE}" type="presParOf" srcId="{3E8353E9-7D8F-834E-8E04-86C8A2A7EBFF}" destId="{05CD5B00-650B-7749-84C0-D2AC83A9F2CC}" srcOrd="0" destOrd="0" presId="urn:microsoft.com/office/officeart/2008/layout/HalfCircleOrganizationChart"/>
    <dgm:cxn modelId="{D33DB909-1212-5C49-8644-B22DB8D95237}" type="presParOf" srcId="{3E8353E9-7D8F-834E-8E04-86C8A2A7EBFF}" destId="{FCE16AD1-A0EC-1F4A-9ACB-9EF7EAD21895}" srcOrd="1" destOrd="0" presId="urn:microsoft.com/office/officeart/2008/layout/HalfCircleOrganizationChart"/>
    <dgm:cxn modelId="{C8BC8563-8D97-DE48-8E56-B71F36A201CA}" type="presParOf" srcId="{FCE16AD1-A0EC-1F4A-9ACB-9EF7EAD21895}" destId="{BD4D4F7A-3B76-BC48-BF3B-C3C45647A942}" srcOrd="0" destOrd="0" presId="urn:microsoft.com/office/officeart/2008/layout/HalfCircleOrganizationChart"/>
    <dgm:cxn modelId="{BAFE03CA-E67B-D64F-B50F-738362E07D1F}" type="presParOf" srcId="{BD4D4F7A-3B76-BC48-BF3B-C3C45647A942}" destId="{1A94077C-724B-6747-A2C7-59C843099108}" srcOrd="0" destOrd="0" presId="urn:microsoft.com/office/officeart/2008/layout/HalfCircleOrganizationChart"/>
    <dgm:cxn modelId="{487E7576-8219-4C4D-A1EC-74F57EE18496}" type="presParOf" srcId="{BD4D4F7A-3B76-BC48-BF3B-C3C45647A942}" destId="{9C88EF48-5CB6-854D-856B-006F8F82521D}" srcOrd="1" destOrd="0" presId="urn:microsoft.com/office/officeart/2008/layout/HalfCircleOrganizationChart"/>
    <dgm:cxn modelId="{EF5B7289-BC57-CC4E-A10F-584F16A59288}" type="presParOf" srcId="{BD4D4F7A-3B76-BC48-BF3B-C3C45647A942}" destId="{46487F96-3A32-A746-BF76-F70B3F0BFDB8}" srcOrd="2" destOrd="0" presId="urn:microsoft.com/office/officeart/2008/layout/HalfCircleOrganizationChart"/>
    <dgm:cxn modelId="{081A50D0-8BA8-794D-9E31-9B0DEEC17612}" type="presParOf" srcId="{BD4D4F7A-3B76-BC48-BF3B-C3C45647A942}" destId="{705AB522-D676-E849-8F28-170A1D1B4C8A}" srcOrd="3" destOrd="0" presId="urn:microsoft.com/office/officeart/2008/layout/HalfCircleOrganizationChart"/>
    <dgm:cxn modelId="{8A03F64C-E50A-2545-9576-8B3857AF6176}" type="presParOf" srcId="{FCE16AD1-A0EC-1F4A-9ACB-9EF7EAD21895}" destId="{A60B33BE-E94D-604F-AF52-D9BF013FF30A}" srcOrd="1" destOrd="0" presId="urn:microsoft.com/office/officeart/2008/layout/HalfCircleOrganizationChart"/>
    <dgm:cxn modelId="{5B40B65C-A2CF-7646-A279-59129517442F}" type="presParOf" srcId="{FCE16AD1-A0EC-1F4A-9ACB-9EF7EAD21895}" destId="{CAF76863-BED7-9E47-B7F6-57A541F1385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67B306-02B4-7543-A11D-5217D0F272CA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A27FC-5F3E-DC44-9373-5D1654DFD5A5}">
      <dgm:prSet phldrT="[Text]"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The Home Depot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BA477476-05A6-994F-ADFA-D4E9FBA5E575}" type="parTrans" cxnId="{91881600-F250-7242-889A-15FB997FBEE9}">
      <dgm:prSet/>
      <dgm:spPr/>
      <dgm:t>
        <a:bodyPr/>
        <a:lstStyle/>
        <a:p>
          <a:endParaRPr lang="en-US"/>
        </a:p>
      </dgm:t>
    </dgm:pt>
    <dgm:pt modelId="{B4769FEC-562C-3242-B2C2-314461E3E4E9}" type="sibTrans" cxnId="{91881600-F250-7242-889A-15FB997FBEE9}">
      <dgm:prSet/>
      <dgm:spPr/>
      <dgm:t>
        <a:bodyPr/>
        <a:lstStyle/>
        <a:p>
          <a:endParaRPr lang="en-US"/>
        </a:p>
      </dgm:t>
    </dgm:pt>
    <dgm:pt modelId="{A480B704-3B04-DB41-8482-611B9DECCACB}" type="asst">
      <dgm:prSet phldrT="[Text]" custT="1"/>
      <dgm:spPr/>
      <dgm:t>
        <a:bodyPr/>
        <a:lstStyle/>
        <a:p>
          <a:r>
            <a:rPr lang="fr-FR" sz="1800" b="1" dirty="0" smtClean="0">
              <a:solidFill>
                <a:srgbClr val="000000"/>
              </a:solidFill>
              <a:latin typeface="Aller"/>
              <a:cs typeface="Aller"/>
            </a:rPr>
            <a:t>2 278 magasins </a:t>
          </a:r>
        </a:p>
        <a:p>
          <a:r>
            <a:rPr lang="fr-FR" sz="1800" b="1" dirty="0" smtClean="0">
              <a:solidFill>
                <a:srgbClr val="000000"/>
              </a:solidFill>
              <a:latin typeface="Aller"/>
              <a:cs typeface="Aller"/>
            </a:rPr>
            <a:t>(50 États américains, district de Columbia, à Porto Rico, dans les îles vierges américaines, à Guam, au Canada et au Mexique)  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9F41E0AA-CB21-934E-9DF7-629E946686B2}" type="parTrans" cxnId="{799003E2-61A7-B54A-AB00-FD05374751B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201942A-2A16-9E46-8ACF-DBA22D542146}" type="sibTrans" cxnId="{799003E2-61A7-B54A-AB00-FD05374751B1}">
      <dgm:prSet/>
      <dgm:spPr/>
      <dgm:t>
        <a:bodyPr/>
        <a:lstStyle/>
        <a:p>
          <a:endParaRPr lang="en-US"/>
        </a:p>
      </dgm:t>
    </dgm:pt>
    <dgm:pt modelId="{DDF4CE3D-1654-424F-A6DF-C4388A9FB70D}">
      <dgm:prSet phldrT="[Text]" custT="1"/>
      <dgm:spPr/>
      <dgm:t>
        <a:bodyPr/>
        <a:lstStyle/>
        <a:p>
          <a:r>
            <a:rPr lang="fr-FR" sz="1800" b="1" dirty="0" smtClean="0">
              <a:solidFill>
                <a:srgbClr val="000000"/>
              </a:solidFill>
              <a:latin typeface="Aller"/>
              <a:cs typeface="Aller"/>
            </a:rPr>
            <a:t>182 magasins corporatifs au Canada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DD4392A6-0518-E841-B700-86C6FE44AFCE}" type="parTrans" cxnId="{43E64FB3-52D8-3047-80BB-464E6B3E8D3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9322596-94EB-C342-B5A4-A1F43BDDA020}" type="sibTrans" cxnId="{43E64FB3-52D8-3047-80BB-464E6B3E8D34}">
      <dgm:prSet/>
      <dgm:spPr/>
      <dgm:t>
        <a:bodyPr/>
        <a:lstStyle/>
        <a:p>
          <a:endParaRPr lang="en-US"/>
        </a:p>
      </dgm:t>
    </dgm:pt>
    <dgm:pt modelId="{78006459-0123-6340-B9B2-CBDA4B8DB62E}" type="asst">
      <dgm:prSet custT="1"/>
      <dgm:spPr/>
      <dgm:t>
        <a:bodyPr/>
        <a:lstStyle/>
        <a:p>
          <a:r>
            <a:rPr lang="fr-FR" sz="1800" b="1" dirty="0" smtClean="0">
              <a:solidFill>
                <a:srgbClr val="000000"/>
              </a:solidFill>
              <a:latin typeface="Aller"/>
              <a:cs typeface="Aller"/>
            </a:rPr>
            <a:t>Home </a:t>
          </a:r>
          <a:r>
            <a:rPr lang="fr-FR" sz="1800" b="1" dirty="0" err="1" smtClean="0">
              <a:solidFill>
                <a:srgbClr val="000000"/>
              </a:solidFill>
              <a:latin typeface="Aller"/>
              <a:cs typeface="Aller"/>
            </a:rPr>
            <a:t>Depot</a:t>
          </a:r>
          <a:r>
            <a:rPr lang="fr-FR" sz="1800" b="1" dirty="0" smtClean="0">
              <a:solidFill>
                <a:srgbClr val="000000"/>
              </a:solidFill>
              <a:latin typeface="Aller"/>
              <a:cs typeface="Aller"/>
            </a:rPr>
            <a:t> Canada</a:t>
          </a:r>
          <a:endParaRPr lang="en-US" sz="1800" dirty="0"/>
        </a:p>
      </dgm:t>
    </dgm:pt>
    <dgm:pt modelId="{EA274945-72E0-E348-A42C-BE3EB881A05F}" type="parTrans" cxnId="{8F0E63E0-E470-A048-89D3-95EC7A9A94B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0E6072A-2354-8748-A31D-6952486A8721}" type="sibTrans" cxnId="{8F0E63E0-E470-A048-89D3-95EC7A9A94B7}">
      <dgm:prSet/>
      <dgm:spPr/>
      <dgm:t>
        <a:bodyPr/>
        <a:lstStyle/>
        <a:p>
          <a:endParaRPr lang="en-US"/>
        </a:p>
      </dgm:t>
    </dgm:pt>
    <dgm:pt modelId="{49D807E2-9E56-0249-BD6A-868A34CAC3D9}">
      <dgm:prSet custT="1"/>
      <dgm:spPr/>
      <dgm:t>
        <a:bodyPr/>
        <a:lstStyle/>
        <a:p>
          <a:r>
            <a:rPr lang="fr-FR" sz="1800" b="1" dirty="0" smtClean="0">
              <a:solidFill>
                <a:srgbClr val="000000"/>
              </a:solidFill>
              <a:latin typeface="Aller"/>
              <a:cs typeface="Aller"/>
            </a:rPr>
            <a:t>Dont</a:t>
          </a:r>
          <a:r>
            <a:rPr lang="fr-FR" sz="1800" b="1" baseline="0" dirty="0" smtClean="0">
              <a:solidFill>
                <a:srgbClr val="000000"/>
              </a:solidFill>
              <a:latin typeface="Aller"/>
              <a:cs typeface="Aller"/>
            </a:rPr>
            <a:t> </a:t>
          </a:r>
          <a:r>
            <a:rPr lang="fr-FR" sz="1800" b="1" dirty="0" smtClean="0">
              <a:solidFill>
                <a:srgbClr val="000000"/>
              </a:solidFill>
              <a:latin typeface="Aller"/>
              <a:cs typeface="Aller"/>
            </a:rPr>
            <a:t>22 magasins au Québec</a:t>
          </a:r>
          <a:endParaRPr lang="en-US" sz="1800" dirty="0"/>
        </a:p>
      </dgm:t>
    </dgm:pt>
    <dgm:pt modelId="{925237F5-0CCC-5240-843C-561464846619}" type="parTrans" cxnId="{EF96A0F7-81DD-1742-80F7-CDB69AEC8A9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681E2D9-04B9-8F40-A59D-6E7B97226DB5}" type="sibTrans" cxnId="{EF96A0F7-81DD-1742-80F7-CDB69AEC8A9B}">
      <dgm:prSet/>
      <dgm:spPr/>
      <dgm:t>
        <a:bodyPr/>
        <a:lstStyle/>
        <a:p>
          <a:endParaRPr lang="en-US"/>
        </a:p>
      </dgm:t>
    </dgm:pt>
    <dgm:pt modelId="{88DC38DD-794A-D347-A82E-A1D2F6B2B294}" type="pres">
      <dgm:prSet presAssocID="{2C67B306-02B4-7543-A11D-5217D0F272C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34542A-D06E-554C-9673-5A406A69E15F}" type="pres">
      <dgm:prSet presAssocID="{DDCA27FC-5F3E-DC44-9373-5D1654DFD5A5}" presName="hierRoot1" presStyleCnt="0">
        <dgm:presLayoutVars>
          <dgm:hierBranch val="init"/>
        </dgm:presLayoutVars>
      </dgm:prSet>
      <dgm:spPr/>
    </dgm:pt>
    <dgm:pt modelId="{801C7638-0A1D-F740-9B30-61CC1FC9F789}" type="pres">
      <dgm:prSet presAssocID="{DDCA27FC-5F3E-DC44-9373-5D1654DFD5A5}" presName="rootComposite1" presStyleCnt="0"/>
      <dgm:spPr/>
    </dgm:pt>
    <dgm:pt modelId="{7E7F3F46-2DCB-114E-8669-A82A5E71FDC7}" type="pres">
      <dgm:prSet presAssocID="{DDCA27FC-5F3E-DC44-9373-5D1654DFD5A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DCAA73-9A1B-9647-9FA0-6D88B0EAAF19}" type="pres">
      <dgm:prSet presAssocID="{DDCA27FC-5F3E-DC44-9373-5D1654DFD5A5}" presName="topArc1" presStyleLbl="parChTrans1D1" presStyleIdx="0" presStyleCnt="10"/>
      <dgm:spPr>
        <a:ln>
          <a:solidFill>
            <a:schemeClr val="tx1"/>
          </a:solidFill>
        </a:ln>
      </dgm:spPr>
    </dgm:pt>
    <dgm:pt modelId="{E342F394-1360-424A-BAE1-CAAE14F96860}" type="pres">
      <dgm:prSet presAssocID="{DDCA27FC-5F3E-DC44-9373-5D1654DFD5A5}" presName="bottomArc1" presStyleLbl="parChTrans1D1" presStyleIdx="1" presStyleCnt="10"/>
      <dgm:spPr>
        <a:ln>
          <a:solidFill>
            <a:schemeClr val="tx1"/>
          </a:solidFill>
        </a:ln>
      </dgm:spPr>
    </dgm:pt>
    <dgm:pt modelId="{9D6DEDA4-6234-0A42-9150-4E2BE8B5E366}" type="pres">
      <dgm:prSet presAssocID="{DDCA27FC-5F3E-DC44-9373-5D1654DFD5A5}" presName="topConnNode1" presStyleLbl="node1" presStyleIdx="0" presStyleCnt="0"/>
      <dgm:spPr/>
      <dgm:t>
        <a:bodyPr/>
        <a:lstStyle/>
        <a:p>
          <a:endParaRPr lang="en-US"/>
        </a:p>
      </dgm:t>
    </dgm:pt>
    <dgm:pt modelId="{6C19B442-9FD4-F346-B668-039DD9F7F8BD}" type="pres">
      <dgm:prSet presAssocID="{DDCA27FC-5F3E-DC44-9373-5D1654DFD5A5}" presName="hierChild2" presStyleCnt="0"/>
      <dgm:spPr/>
    </dgm:pt>
    <dgm:pt modelId="{21C63BE5-167D-6B40-8CF6-C2586FCA3FA6}" type="pres">
      <dgm:prSet presAssocID="{DD4392A6-0518-E841-B700-86C6FE44AFCE}" presName="Name28" presStyleLbl="parChTrans1D2" presStyleIdx="0" presStyleCnt="4"/>
      <dgm:spPr/>
      <dgm:t>
        <a:bodyPr/>
        <a:lstStyle/>
        <a:p>
          <a:endParaRPr lang="en-US"/>
        </a:p>
      </dgm:t>
    </dgm:pt>
    <dgm:pt modelId="{ED7522B3-8227-AA41-A479-EEC041F7EFF6}" type="pres">
      <dgm:prSet presAssocID="{DDF4CE3D-1654-424F-A6DF-C4388A9FB70D}" presName="hierRoot2" presStyleCnt="0">
        <dgm:presLayoutVars>
          <dgm:hierBranch val="init"/>
        </dgm:presLayoutVars>
      </dgm:prSet>
      <dgm:spPr/>
    </dgm:pt>
    <dgm:pt modelId="{A87904BF-7C27-8944-BB6B-A27F7E9707D2}" type="pres">
      <dgm:prSet presAssocID="{DDF4CE3D-1654-424F-A6DF-C4388A9FB70D}" presName="rootComposite2" presStyleCnt="0"/>
      <dgm:spPr/>
    </dgm:pt>
    <dgm:pt modelId="{217E6BF0-B17E-BE42-834B-F4FA29721F99}" type="pres">
      <dgm:prSet presAssocID="{DDF4CE3D-1654-424F-A6DF-C4388A9FB70D}" presName="rootText2" presStyleLbl="alignAcc1" presStyleIdx="0" presStyleCnt="0" custScaleX="1906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4B2F99-1D98-544D-B7D3-84A23F3C10FC}" type="pres">
      <dgm:prSet presAssocID="{DDF4CE3D-1654-424F-A6DF-C4388A9FB70D}" presName="topArc2" presStyleLbl="parChTrans1D1" presStyleIdx="2" presStyleCnt="10"/>
      <dgm:spPr>
        <a:ln>
          <a:solidFill>
            <a:schemeClr val="tx1"/>
          </a:solidFill>
        </a:ln>
      </dgm:spPr>
    </dgm:pt>
    <dgm:pt modelId="{252EA6E5-175B-4E42-B1E7-5B71052A80A3}" type="pres">
      <dgm:prSet presAssocID="{DDF4CE3D-1654-424F-A6DF-C4388A9FB70D}" presName="bottomArc2" presStyleLbl="parChTrans1D1" presStyleIdx="3" presStyleCnt="10"/>
      <dgm:spPr>
        <a:ln>
          <a:solidFill>
            <a:schemeClr val="tx1"/>
          </a:solidFill>
        </a:ln>
      </dgm:spPr>
    </dgm:pt>
    <dgm:pt modelId="{D92C6F18-5F43-3B49-907A-A5C1DA88015F}" type="pres">
      <dgm:prSet presAssocID="{DDF4CE3D-1654-424F-A6DF-C4388A9FB70D}" presName="topConnNode2" presStyleLbl="node2" presStyleIdx="0" presStyleCnt="0"/>
      <dgm:spPr/>
      <dgm:t>
        <a:bodyPr/>
        <a:lstStyle/>
        <a:p>
          <a:endParaRPr lang="en-US"/>
        </a:p>
      </dgm:t>
    </dgm:pt>
    <dgm:pt modelId="{9D7896E9-D7DC-7647-90B9-C5E2C82F0077}" type="pres">
      <dgm:prSet presAssocID="{DDF4CE3D-1654-424F-A6DF-C4388A9FB70D}" presName="hierChild4" presStyleCnt="0"/>
      <dgm:spPr/>
    </dgm:pt>
    <dgm:pt modelId="{6E1061B7-AAFB-694A-B178-DE9310D77BE5}" type="pres">
      <dgm:prSet presAssocID="{DDF4CE3D-1654-424F-A6DF-C4388A9FB70D}" presName="hierChild5" presStyleCnt="0"/>
      <dgm:spPr/>
    </dgm:pt>
    <dgm:pt modelId="{18CC5748-E768-4946-96C0-2EE875096C94}" type="pres">
      <dgm:prSet presAssocID="{925237F5-0CCC-5240-843C-561464846619}" presName="Name28" presStyleLbl="parChTrans1D2" presStyleIdx="1" presStyleCnt="4"/>
      <dgm:spPr/>
      <dgm:t>
        <a:bodyPr/>
        <a:lstStyle/>
        <a:p>
          <a:endParaRPr lang="en-US"/>
        </a:p>
      </dgm:t>
    </dgm:pt>
    <dgm:pt modelId="{3C4A9EB3-7590-4B48-9017-4384229912C9}" type="pres">
      <dgm:prSet presAssocID="{49D807E2-9E56-0249-BD6A-868A34CAC3D9}" presName="hierRoot2" presStyleCnt="0">
        <dgm:presLayoutVars>
          <dgm:hierBranch val="init"/>
        </dgm:presLayoutVars>
      </dgm:prSet>
      <dgm:spPr/>
    </dgm:pt>
    <dgm:pt modelId="{23BA57EA-E703-8246-85D2-F2AF629BCBB4}" type="pres">
      <dgm:prSet presAssocID="{49D807E2-9E56-0249-BD6A-868A34CAC3D9}" presName="rootComposite2" presStyleCnt="0"/>
      <dgm:spPr/>
    </dgm:pt>
    <dgm:pt modelId="{7E2E9C91-35F1-A24A-9B72-4A135F43F678}" type="pres">
      <dgm:prSet presAssocID="{49D807E2-9E56-0249-BD6A-868A34CAC3D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2312C2-FD24-154F-B2A0-72B0F32A6157}" type="pres">
      <dgm:prSet presAssocID="{49D807E2-9E56-0249-BD6A-868A34CAC3D9}" presName="topArc2" presStyleLbl="parChTrans1D1" presStyleIdx="4" presStyleCnt="10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7836895-234B-8545-945A-726273774603}" type="pres">
      <dgm:prSet presAssocID="{49D807E2-9E56-0249-BD6A-868A34CAC3D9}" presName="bottomArc2" presStyleLbl="parChTrans1D1" presStyleIdx="5" presStyleCnt="10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E36DDA7-24C3-724F-BBDF-35E323084B23}" type="pres">
      <dgm:prSet presAssocID="{49D807E2-9E56-0249-BD6A-868A34CAC3D9}" presName="topConnNode2" presStyleLbl="node2" presStyleIdx="0" presStyleCnt="0"/>
      <dgm:spPr/>
      <dgm:t>
        <a:bodyPr/>
        <a:lstStyle/>
        <a:p>
          <a:endParaRPr lang="en-US"/>
        </a:p>
      </dgm:t>
    </dgm:pt>
    <dgm:pt modelId="{40027095-D675-E74F-966B-FD809D160FEF}" type="pres">
      <dgm:prSet presAssocID="{49D807E2-9E56-0249-BD6A-868A34CAC3D9}" presName="hierChild4" presStyleCnt="0"/>
      <dgm:spPr/>
    </dgm:pt>
    <dgm:pt modelId="{88A4DD4F-891C-DF46-B4B4-FC47A6428731}" type="pres">
      <dgm:prSet presAssocID="{49D807E2-9E56-0249-BD6A-868A34CAC3D9}" presName="hierChild5" presStyleCnt="0"/>
      <dgm:spPr/>
    </dgm:pt>
    <dgm:pt modelId="{3E8353E9-7D8F-834E-8E04-86C8A2A7EBFF}" type="pres">
      <dgm:prSet presAssocID="{DDCA27FC-5F3E-DC44-9373-5D1654DFD5A5}" presName="hierChild3" presStyleCnt="0"/>
      <dgm:spPr/>
    </dgm:pt>
    <dgm:pt modelId="{05CD5B00-650B-7749-84C0-D2AC83A9F2CC}" type="pres">
      <dgm:prSet presAssocID="{9F41E0AA-CB21-934E-9DF7-629E946686B2}" presName="Name101" presStyleLbl="parChTrans1D2" presStyleIdx="2" presStyleCnt="4"/>
      <dgm:spPr/>
      <dgm:t>
        <a:bodyPr/>
        <a:lstStyle/>
        <a:p>
          <a:endParaRPr lang="en-US"/>
        </a:p>
      </dgm:t>
    </dgm:pt>
    <dgm:pt modelId="{FCE16AD1-A0EC-1F4A-9ACB-9EF7EAD21895}" type="pres">
      <dgm:prSet presAssocID="{A480B704-3B04-DB41-8482-611B9DECCACB}" presName="hierRoot3" presStyleCnt="0">
        <dgm:presLayoutVars>
          <dgm:hierBranch val="init"/>
        </dgm:presLayoutVars>
      </dgm:prSet>
      <dgm:spPr/>
    </dgm:pt>
    <dgm:pt modelId="{BD4D4F7A-3B76-BC48-BF3B-C3C45647A942}" type="pres">
      <dgm:prSet presAssocID="{A480B704-3B04-DB41-8482-611B9DECCACB}" presName="rootComposite3" presStyleCnt="0"/>
      <dgm:spPr/>
    </dgm:pt>
    <dgm:pt modelId="{1A94077C-724B-6747-A2C7-59C843099108}" type="pres">
      <dgm:prSet presAssocID="{A480B704-3B04-DB41-8482-611B9DECCACB}" presName="rootText3" presStyleLbl="alignAcc1" presStyleIdx="0" presStyleCnt="0" custScaleX="244890" custScaleY="141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88EF48-5CB6-854D-856B-006F8F82521D}" type="pres">
      <dgm:prSet presAssocID="{A480B704-3B04-DB41-8482-611B9DECCACB}" presName="topArc3" presStyleLbl="parChTrans1D1" presStyleIdx="6" presStyleCnt="10"/>
      <dgm:spPr>
        <a:ln>
          <a:solidFill>
            <a:schemeClr val="tx1"/>
          </a:solidFill>
        </a:ln>
      </dgm:spPr>
    </dgm:pt>
    <dgm:pt modelId="{46487F96-3A32-A746-BF76-F70B3F0BFDB8}" type="pres">
      <dgm:prSet presAssocID="{A480B704-3B04-DB41-8482-611B9DECCACB}" presName="bottomArc3" presStyleLbl="parChTrans1D1" presStyleIdx="7" presStyleCnt="10"/>
      <dgm:spPr>
        <a:ln>
          <a:solidFill>
            <a:schemeClr val="tx1"/>
          </a:solidFill>
        </a:ln>
      </dgm:spPr>
    </dgm:pt>
    <dgm:pt modelId="{705AB522-D676-E849-8F28-170A1D1B4C8A}" type="pres">
      <dgm:prSet presAssocID="{A480B704-3B04-DB41-8482-611B9DECCACB}" presName="topConnNode3" presStyleLbl="asst1" presStyleIdx="0" presStyleCnt="0"/>
      <dgm:spPr/>
      <dgm:t>
        <a:bodyPr/>
        <a:lstStyle/>
        <a:p>
          <a:endParaRPr lang="en-US"/>
        </a:p>
      </dgm:t>
    </dgm:pt>
    <dgm:pt modelId="{A60B33BE-E94D-604F-AF52-D9BF013FF30A}" type="pres">
      <dgm:prSet presAssocID="{A480B704-3B04-DB41-8482-611B9DECCACB}" presName="hierChild6" presStyleCnt="0"/>
      <dgm:spPr/>
    </dgm:pt>
    <dgm:pt modelId="{CAF76863-BED7-9E47-B7F6-57A541F13857}" type="pres">
      <dgm:prSet presAssocID="{A480B704-3B04-DB41-8482-611B9DECCACB}" presName="hierChild7" presStyleCnt="0"/>
      <dgm:spPr/>
    </dgm:pt>
    <dgm:pt modelId="{7F09C837-71CA-C24F-BAB9-E0B529FFB384}" type="pres">
      <dgm:prSet presAssocID="{EA274945-72E0-E348-A42C-BE3EB881A05F}" presName="Name101" presStyleLbl="parChTrans1D2" presStyleIdx="3" presStyleCnt="4"/>
      <dgm:spPr/>
      <dgm:t>
        <a:bodyPr/>
        <a:lstStyle/>
        <a:p>
          <a:endParaRPr lang="en-US"/>
        </a:p>
      </dgm:t>
    </dgm:pt>
    <dgm:pt modelId="{E0D58836-4C2B-9442-8C94-08136FF56968}" type="pres">
      <dgm:prSet presAssocID="{78006459-0123-6340-B9B2-CBDA4B8DB62E}" presName="hierRoot3" presStyleCnt="0">
        <dgm:presLayoutVars>
          <dgm:hierBranch val="init"/>
        </dgm:presLayoutVars>
      </dgm:prSet>
      <dgm:spPr/>
    </dgm:pt>
    <dgm:pt modelId="{627B8216-89E9-8448-B345-5EEF18E6BF92}" type="pres">
      <dgm:prSet presAssocID="{78006459-0123-6340-B9B2-CBDA4B8DB62E}" presName="rootComposite3" presStyleCnt="0"/>
      <dgm:spPr/>
    </dgm:pt>
    <dgm:pt modelId="{012B6CC1-0F41-EC48-954E-451D8CF87F20}" type="pres">
      <dgm:prSet presAssocID="{78006459-0123-6340-B9B2-CBDA4B8DB62E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A05B2A-33F8-8B4E-9410-D819CA1AC944}" type="pres">
      <dgm:prSet presAssocID="{78006459-0123-6340-B9B2-CBDA4B8DB62E}" presName="topArc3" presStyleLbl="parChTrans1D1" presStyleIdx="8" presStyleCnt="10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90E5C15-F0B0-9F47-B85E-3841929AAEFB}" type="pres">
      <dgm:prSet presAssocID="{78006459-0123-6340-B9B2-CBDA4B8DB62E}" presName="bottomArc3" presStyleLbl="parChTrans1D1" presStyleIdx="9" presStyleCnt="10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3228EC4-3B21-EE4F-928C-66A9C2C3AC6A}" type="pres">
      <dgm:prSet presAssocID="{78006459-0123-6340-B9B2-CBDA4B8DB62E}" presName="topConnNode3" presStyleLbl="asst1" presStyleIdx="0" presStyleCnt="0"/>
      <dgm:spPr/>
      <dgm:t>
        <a:bodyPr/>
        <a:lstStyle/>
        <a:p>
          <a:endParaRPr lang="en-US"/>
        </a:p>
      </dgm:t>
    </dgm:pt>
    <dgm:pt modelId="{5518699D-40B0-C54A-B559-1D73C3FD729F}" type="pres">
      <dgm:prSet presAssocID="{78006459-0123-6340-B9B2-CBDA4B8DB62E}" presName="hierChild6" presStyleCnt="0"/>
      <dgm:spPr/>
    </dgm:pt>
    <dgm:pt modelId="{9AEED844-181B-AA49-8419-E8D16BFC00A6}" type="pres">
      <dgm:prSet presAssocID="{78006459-0123-6340-B9B2-CBDA4B8DB62E}" presName="hierChild7" presStyleCnt="0"/>
      <dgm:spPr/>
    </dgm:pt>
  </dgm:ptLst>
  <dgm:cxnLst>
    <dgm:cxn modelId="{91881600-F250-7242-889A-15FB997FBEE9}" srcId="{2C67B306-02B4-7543-A11D-5217D0F272CA}" destId="{DDCA27FC-5F3E-DC44-9373-5D1654DFD5A5}" srcOrd="0" destOrd="0" parTransId="{BA477476-05A6-994F-ADFA-D4E9FBA5E575}" sibTransId="{B4769FEC-562C-3242-B2C2-314461E3E4E9}"/>
    <dgm:cxn modelId="{2E7F0273-1FDC-3F43-901B-0DF3E4D368F4}" type="presOf" srcId="{2C67B306-02B4-7543-A11D-5217D0F272CA}" destId="{88DC38DD-794A-D347-A82E-A1D2F6B2B294}" srcOrd="0" destOrd="0" presId="urn:microsoft.com/office/officeart/2008/layout/HalfCircleOrganizationChart"/>
    <dgm:cxn modelId="{A50FF9E8-4ACE-4943-8082-5D1BB7A18A0D}" type="presOf" srcId="{925237F5-0CCC-5240-843C-561464846619}" destId="{18CC5748-E768-4946-96C0-2EE875096C94}" srcOrd="0" destOrd="0" presId="urn:microsoft.com/office/officeart/2008/layout/HalfCircleOrganizationChart"/>
    <dgm:cxn modelId="{1AA85D35-5E19-F542-9683-A1F5B14D55BB}" type="presOf" srcId="{DDCA27FC-5F3E-DC44-9373-5D1654DFD5A5}" destId="{7E7F3F46-2DCB-114E-8669-A82A5E71FDC7}" srcOrd="0" destOrd="0" presId="urn:microsoft.com/office/officeart/2008/layout/HalfCircleOrganizationChart"/>
    <dgm:cxn modelId="{799003E2-61A7-B54A-AB00-FD05374751B1}" srcId="{DDCA27FC-5F3E-DC44-9373-5D1654DFD5A5}" destId="{A480B704-3B04-DB41-8482-611B9DECCACB}" srcOrd="0" destOrd="0" parTransId="{9F41E0AA-CB21-934E-9DF7-629E946686B2}" sibTransId="{C201942A-2A16-9E46-8ACF-DBA22D542146}"/>
    <dgm:cxn modelId="{2002889E-F869-ED4E-B727-0611F15724D2}" type="presOf" srcId="{EA274945-72E0-E348-A42C-BE3EB881A05F}" destId="{7F09C837-71CA-C24F-BAB9-E0B529FFB384}" srcOrd="0" destOrd="0" presId="urn:microsoft.com/office/officeart/2008/layout/HalfCircleOrganizationChart"/>
    <dgm:cxn modelId="{4512DB7A-6BAE-6246-B835-C04127BF643A}" type="presOf" srcId="{78006459-0123-6340-B9B2-CBDA4B8DB62E}" destId="{D3228EC4-3B21-EE4F-928C-66A9C2C3AC6A}" srcOrd="1" destOrd="0" presId="urn:microsoft.com/office/officeart/2008/layout/HalfCircleOrganizationChart"/>
    <dgm:cxn modelId="{0F4B8E03-27FD-9844-B4DE-B2C7715B2938}" type="presOf" srcId="{A480B704-3B04-DB41-8482-611B9DECCACB}" destId="{705AB522-D676-E849-8F28-170A1D1B4C8A}" srcOrd="1" destOrd="0" presId="urn:microsoft.com/office/officeart/2008/layout/HalfCircleOrganizationChart"/>
    <dgm:cxn modelId="{8F0E63E0-E470-A048-89D3-95EC7A9A94B7}" srcId="{DDCA27FC-5F3E-DC44-9373-5D1654DFD5A5}" destId="{78006459-0123-6340-B9B2-CBDA4B8DB62E}" srcOrd="1" destOrd="0" parTransId="{EA274945-72E0-E348-A42C-BE3EB881A05F}" sibTransId="{10E6072A-2354-8748-A31D-6952486A8721}"/>
    <dgm:cxn modelId="{EE175723-6F12-DE43-B469-E4049F20DD2A}" type="presOf" srcId="{A480B704-3B04-DB41-8482-611B9DECCACB}" destId="{1A94077C-724B-6747-A2C7-59C843099108}" srcOrd="0" destOrd="0" presId="urn:microsoft.com/office/officeart/2008/layout/HalfCircleOrganizationChart"/>
    <dgm:cxn modelId="{8A046738-F1E8-3F4C-A121-BF0D19E7D71A}" type="presOf" srcId="{49D807E2-9E56-0249-BD6A-868A34CAC3D9}" destId="{8E36DDA7-24C3-724F-BBDF-35E323084B23}" srcOrd="1" destOrd="0" presId="urn:microsoft.com/office/officeart/2008/layout/HalfCircleOrganizationChart"/>
    <dgm:cxn modelId="{393DF229-5584-1942-BD28-ABB61AAD69D6}" type="presOf" srcId="{DDCA27FC-5F3E-DC44-9373-5D1654DFD5A5}" destId="{9D6DEDA4-6234-0A42-9150-4E2BE8B5E366}" srcOrd="1" destOrd="0" presId="urn:microsoft.com/office/officeart/2008/layout/HalfCircleOrganizationChart"/>
    <dgm:cxn modelId="{43E64FB3-52D8-3047-80BB-464E6B3E8D34}" srcId="{DDCA27FC-5F3E-DC44-9373-5D1654DFD5A5}" destId="{DDF4CE3D-1654-424F-A6DF-C4388A9FB70D}" srcOrd="2" destOrd="0" parTransId="{DD4392A6-0518-E841-B700-86C6FE44AFCE}" sibTransId="{29322596-94EB-C342-B5A4-A1F43BDDA020}"/>
    <dgm:cxn modelId="{DBCABBAD-EBF5-0C4C-BD78-4666BB0AAC73}" type="presOf" srcId="{78006459-0123-6340-B9B2-CBDA4B8DB62E}" destId="{012B6CC1-0F41-EC48-954E-451D8CF87F20}" srcOrd="0" destOrd="0" presId="urn:microsoft.com/office/officeart/2008/layout/HalfCircleOrganizationChart"/>
    <dgm:cxn modelId="{EE2E35DE-B1BB-0447-9F96-F491D8C0B335}" type="presOf" srcId="{9F41E0AA-CB21-934E-9DF7-629E946686B2}" destId="{05CD5B00-650B-7749-84C0-D2AC83A9F2CC}" srcOrd="0" destOrd="0" presId="urn:microsoft.com/office/officeart/2008/layout/HalfCircleOrganizationChart"/>
    <dgm:cxn modelId="{EF96A0F7-81DD-1742-80F7-CDB69AEC8A9B}" srcId="{DDCA27FC-5F3E-DC44-9373-5D1654DFD5A5}" destId="{49D807E2-9E56-0249-BD6A-868A34CAC3D9}" srcOrd="3" destOrd="0" parTransId="{925237F5-0CCC-5240-843C-561464846619}" sibTransId="{C681E2D9-04B9-8F40-A59D-6E7B97226DB5}"/>
    <dgm:cxn modelId="{8D6F8BA1-4415-6445-A6AF-FC2394E452BB}" type="presOf" srcId="{DDF4CE3D-1654-424F-A6DF-C4388A9FB70D}" destId="{217E6BF0-B17E-BE42-834B-F4FA29721F99}" srcOrd="0" destOrd="0" presId="urn:microsoft.com/office/officeart/2008/layout/HalfCircleOrganizationChart"/>
    <dgm:cxn modelId="{38063E68-4767-204A-8F35-8F3D85A8F5E2}" type="presOf" srcId="{DD4392A6-0518-E841-B700-86C6FE44AFCE}" destId="{21C63BE5-167D-6B40-8CF6-C2586FCA3FA6}" srcOrd="0" destOrd="0" presId="urn:microsoft.com/office/officeart/2008/layout/HalfCircleOrganizationChart"/>
    <dgm:cxn modelId="{2F38C22A-AF0B-6F42-B2B5-362B32D02218}" type="presOf" srcId="{DDF4CE3D-1654-424F-A6DF-C4388A9FB70D}" destId="{D92C6F18-5F43-3B49-907A-A5C1DA88015F}" srcOrd="1" destOrd="0" presId="urn:microsoft.com/office/officeart/2008/layout/HalfCircleOrganizationChart"/>
    <dgm:cxn modelId="{42A773DA-95AB-AA4A-A1A1-E993F41E526B}" type="presOf" srcId="{49D807E2-9E56-0249-BD6A-868A34CAC3D9}" destId="{7E2E9C91-35F1-A24A-9B72-4A135F43F678}" srcOrd="0" destOrd="0" presId="urn:microsoft.com/office/officeart/2008/layout/HalfCircleOrganizationChart"/>
    <dgm:cxn modelId="{FA1CEE58-C926-B241-BD4C-7AF3DA8C11D5}" type="presParOf" srcId="{88DC38DD-794A-D347-A82E-A1D2F6B2B294}" destId="{8D34542A-D06E-554C-9673-5A406A69E15F}" srcOrd="0" destOrd="0" presId="urn:microsoft.com/office/officeart/2008/layout/HalfCircleOrganizationChart"/>
    <dgm:cxn modelId="{AB8DD02B-863A-B541-983F-1A37A3B19CBB}" type="presParOf" srcId="{8D34542A-D06E-554C-9673-5A406A69E15F}" destId="{801C7638-0A1D-F740-9B30-61CC1FC9F789}" srcOrd="0" destOrd="0" presId="urn:microsoft.com/office/officeart/2008/layout/HalfCircleOrganizationChart"/>
    <dgm:cxn modelId="{6433168F-692C-5942-9CAD-DC18F78565A2}" type="presParOf" srcId="{801C7638-0A1D-F740-9B30-61CC1FC9F789}" destId="{7E7F3F46-2DCB-114E-8669-A82A5E71FDC7}" srcOrd="0" destOrd="0" presId="urn:microsoft.com/office/officeart/2008/layout/HalfCircleOrganizationChart"/>
    <dgm:cxn modelId="{6FCED7C0-C294-C544-8F7B-4E06EA45E222}" type="presParOf" srcId="{801C7638-0A1D-F740-9B30-61CC1FC9F789}" destId="{17DCAA73-9A1B-9647-9FA0-6D88B0EAAF19}" srcOrd="1" destOrd="0" presId="urn:microsoft.com/office/officeart/2008/layout/HalfCircleOrganizationChart"/>
    <dgm:cxn modelId="{9B536C4A-1916-824E-A836-72CF10EA7DF6}" type="presParOf" srcId="{801C7638-0A1D-F740-9B30-61CC1FC9F789}" destId="{E342F394-1360-424A-BAE1-CAAE14F96860}" srcOrd="2" destOrd="0" presId="urn:microsoft.com/office/officeart/2008/layout/HalfCircleOrganizationChart"/>
    <dgm:cxn modelId="{188E3388-FEBA-BB41-8EE5-91C9850105D6}" type="presParOf" srcId="{801C7638-0A1D-F740-9B30-61CC1FC9F789}" destId="{9D6DEDA4-6234-0A42-9150-4E2BE8B5E366}" srcOrd="3" destOrd="0" presId="urn:microsoft.com/office/officeart/2008/layout/HalfCircleOrganizationChart"/>
    <dgm:cxn modelId="{D9AF90B9-2D93-D349-AE6A-6DD3E5FE5F22}" type="presParOf" srcId="{8D34542A-D06E-554C-9673-5A406A69E15F}" destId="{6C19B442-9FD4-F346-B668-039DD9F7F8BD}" srcOrd="1" destOrd="0" presId="urn:microsoft.com/office/officeart/2008/layout/HalfCircleOrganizationChart"/>
    <dgm:cxn modelId="{EDE08DAD-ECBC-CE42-AF0B-578199630446}" type="presParOf" srcId="{6C19B442-9FD4-F346-B668-039DD9F7F8BD}" destId="{21C63BE5-167D-6B40-8CF6-C2586FCA3FA6}" srcOrd="0" destOrd="0" presId="urn:microsoft.com/office/officeart/2008/layout/HalfCircleOrganizationChart"/>
    <dgm:cxn modelId="{86F65489-BB3E-F943-B23D-605817CAEB8E}" type="presParOf" srcId="{6C19B442-9FD4-F346-B668-039DD9F7F8BD}" destId="{ED7522B3-8227-AA41-A479-EEC041F7EFF6}" srcOrd="1" destOrd="0" presId="urn:microsoft.com/office/officeart/2008/layout/HalfCircleOrganizationChart"/>
    <dgm:cxn modelId="{F74605EE-C897-AC46-AC13-2C34D54DC0DC}" type="presParOf" srcId="{ED7522B3-8227-AA41-A479-EEC041F7EFF6}" destId="{A87904BF-7C27-8944-BB6B-A27F7E9707D2}" srcOrd="0" destOrd="0" presId="urn:microsoft.com/office/officeart/2008/layout/HalfCircleOrganizationChart"/>
    <dgm:cxn modelId="{6CD6DF62-2045-5142-B14A-18F858150C71}" type="presParOf" srcId="{A87904BF-7C27-8944-BB6B-A27F7E9707D2}" destId="{217E6BF0-B17E-BE42-834B-F4FA29721F99}" srcOrd="0" destOrd="0" presId="urn:microsoft.com/office/officeart/2008/layout/HalfCircleOrganizationChart"/>
    <dgm:cxn modelId="{0BBD9CD7-BA82-CA45-9350-B627D459452F}" type="presParOf" srcId="{A87904BF-7C27-8944-BB6B-A27F7E9707D2}" destId="{324B2F99-1D98-544D-B7D3-84A23F3C10FC}" srcOrd="1" destOrd="0" presId="urn:microsoft.com/office/officeart/2008/layout/HalfCircleOrganizationChart"/>
    <dgm:cxn modelId="{AB88CD1F-2201-9E4D-A542-64C89DCFD9AE}" type="presParOf" srcId="{A87904BF-7C27-8944-BB6B-A27F7E9707D2}" destId="{252EA6E5-175B-4E42-B1E7-5B71052A80A3}" srcOrd="2" destOrd="0" presId="urn:microsoft.com/office/officeart/2008/layout/HalfCircleOrganizationChart"/>
    <dgm:cxn modelId="{6DB90C3B-8A0A-3B49-B2EC-3146C7744E9B}" type="presParOf" srcId="{A87904BF-7C27-8944-BB6B-A27F7E9707D2}" destId="{D92C6F18-5F43-3B49-907A-A5C1DA88015F}" srcOrd="3" destOrd="0" presId="urn:microsoft.com/office/officeart/2008/layout/HalfCircleOrganizationChart"/>
    <dgm:cxn modelId="{F5AD2816-5DA0-A24B-89DA-240AF47AD6EF}" type="presParOf" srcId="{ED7522B3-8227-AA41-A479-EEC041F7EFF6}" destId="{9D7896E9-D7DC-7647-90B9-C5E2C82F0077}" srcOrd="1" destOrd="0" presId="urn:microsoft.com/office/officeart/2008/layout/HalfCircleOrganizationChart"/>
    <dgm:cxn modelId="{E3336B02-5213-3744-9F17-6FEEC16E3411}" type="presParOf" srcId="{ED7522B3-8227-AA41-A479-EEC041F7EFF6}" destId="{6E1061B7-AAFB-694A-B178-DE9310D77BE5}" srcOrd="2" destOrd="0" presId="urn:microsoft.com/office/officeart/2008/layout/HalfCircleOrganizationChart"/>
    <dgm:cxn modelId="{FDC5B1B1-4C5F-8944-83B9-F46745307083}" type="presParOf" srcId="{6C19B442-9FD4-F346-B668-039DD9F7F8BD}" destId="{18CC5748-E768-4946-96C0-2EE875096C94}" srcOrd="2" destOrd="0" presId="urn:microsoft.com/office/officeart/2008/layout/HalfCircleOrganizationChart"/>
    <dgm:cxn modelId="{3BCA9E4B-40C3-6D4D-9E29-588E9B3ED03A}" type="presParOf" srcId="{6C19B442-9FD4-F346-B668-039DD9F7F8BD}" destId="{3C4A9EB3-7590-4B48-9017-4384229912C9}" srcOrd="3" destOrd="0" presId="urn:microsoft.com/office/officeart/2008/layout/HalfCircleOrganizationChart"/>
    <dgm:cxn modelId="{BAC9417D-22D8-2441-8D9C-45B37D356BB9}" type="presParOf" srcId="{3C4A9EB3-7590-4B48-9017-4384229912C9}" destId="{23BA57EA-E703-8246-85D2-F2AF629BCBB4}" srcOrd="0" destOrd="0" presId="urn:microsoft.com/office/officeart/2008/layout/HalfCircleOrganizationChart"/>
    <dgm:cxn modelId="{AF666085-3BD9-D443-92FA-4F65315CFB50}" type="presParOf" srcId="{23BA57EA-E703-8246-85D2-F2AF629BCBB4}" destId="{7E2E9C91-35F1-A24A-9B72-4A135F43F678}" srcOrd="0" destOrd="0" presId="urn:microsoft.com/office/officeart/2008/layout/HalfCircleOrganizationChart"/>
    <dgm:cxn modelId="{EDDD7D9D-DBB2-B440-A8B3-1504E0D5BF19}" type="presParOf" srcId="{23BA57EA-E703-8246-85D2-F2AF629BCBB4}" destId="{352312C2-FD24-154F-B2A0-72B0F32A6157}" srcOrd="1" destOrd="0" presId="urn:microsoft.com/office/officeart/2008/layout/HalfCircleOrganizationChart"/>
    <dgm:cxn modelId="{58B369A7-8351-AC4D-B57D-834CE5FC3984}" type="presParOf" srcId="{23BA57EA-E703-8246-85D2-F2AF629BCBB4}" destId="{A7836895-234B-8545-945A-726273774603}" srcOrd="2" destOrd="0" presId="urn:microsoft.com/office/officeart/2008/layout/HalfCircleOrganizationChart"/>
    <dgm:cxn modelId="{90FCEAED-75E1-5C4D-88AD-7ECF1E8B4D2B}" type="presParOf" srcId="{23BA57EA-E703-8246-85D2-F2AF629BCBB4}" destId="{8E36DDA7-24C3-724F-BBDF-35E323084B23}" srcOrd="3" destOrd="0" presId="urn:microsoft.com/office/officeart/2008/layout/HalfCircleOrganizationChart"/>
    <dgm:cxn modelId="{88901C68-1633-1B41-A02D-511BADA43848}" type="presParOf" srcId="{3C4A9EB3-7590-4B48-9017-4384229912C9}" destId="{40027095-D675-E74F-966B-FD809D160FEF}" srcOrd="1" destOrd="0" presId="urn:microsoft.com/office/officeart/2008/layout/HalfCircleOrganizationChart"/>
    <dgm:cxn modelId="{0ADFA63E-31E9-1B41-A67F-7CD6A82DD731}" type="presParOf" srcId="{3C4A9EB3-7590-4B48-9017-4384229912C9}" destId="{88A4DD4F-891C-DF46-B4B4-FC47A6428731}" srcOrd="2" destOrd="0" presId="urn:microsoft.com/office/officeart/2008/layout/HalfCircleOrganizationChart"/>
    <dgm:cxn modelId="{615A9196-2234-AF44-9F46-A834EA219CAA}" type="presParOf" srcId="{8D34542A-D06E-554C-9673-5A406A69E15F}" destId="{3E8353E9-7D8F-834E-8E04-86C8A2A7EBFF}" srcOrd="2" destOrd="0" presId="urn:microsoft.com/office/officeart/2008/layout/HalfCircleOrganizationChart"/>
    <dgm:cxn modelId="{41F0FA35-C633-954D-8D96-92E817365B3A}" type="presParOf" srcId="{3E8353E9-7D8F-834E-8E04-86C8A2A7EBFF}" destId="{05CD5B00-650B-7749-84C0-D2AC83A9F2CC}" srcOrd="0" destOrd="0" presId="urn:microsoft.com/office/officeart/2008/layout/HalfCircleOrganizationChart"/>
    <dgm:cxn modelId="{604C989E-EE6A-DF43-882A-835BB5A9BFA0}" type="presParOf" srcId="{3E8353E9-7D8F-834E-8E04-86C8A2A7EBFF}" destId="{FCE16AD1-A0EC-1F4A-9ACB-9EF7EAD21895}" srcOrd="1" destOrd="0" presId="urn:microsoft.com/office/officeart/2008/layout/HalfCircleOrganizationChart"/>
    <dgm:cxn modelId="{AD110A76-C7ED-374C-BF30-F3AAD338F742}" type="presParOf" srcId="{FCE16AD1-A0EC-1F4A-9ACB-9EF7EAD21895}" destId="{BD4D4F7A-3B76-BC48-BF3B-C3C45647A942}" srcOrd="0" destOrd="0" presId="urn:microsoft.com/office/officeart/2008/layout/HalfCircleOrganizationChart"/>
    <dgm:cxn modelId="{630B3223-5A40-3C48-8E3B-5882E5B92F76}" type="presParOf" srcId="{BD4D4F7A-3B76-BC48-BF3B-C3C45647A942}" destId="{1A94077C-724B-6747-A2C7-59C843099108}" srcOrd="0" destOrd="0" presId="urn:microsoft.com/office/officeart/2008/layout/HalfCircleOrganizationChart"/>
    <dgm:cxn modelId="{8617E1CF-1F5C-0C49-8E24-7B5D74F50258}" type="presParOf" srcId="{BD4D4F7A-3B76-BC48-BF3B-C3C45647A942}" destId="{9C88EF48-5CB6-854D-856B-006F8F82521D}" srcOrd="1" destOrd="0" presId="urn:microsoft.com/office/officeart/2008/layout/HalfCircleOrganizationChart"/>
    <dgm:cxn modelId="{49F2617B-8E09-D04A-BD92-4C72AF48ED30}" type="presParOf" srcId="{BD4D4F7A-3B76-BC48-BF3B-C3C45647A942}" destId="{46487F96-3A32-A746-BF76-F70B3F0BFDB8}" srcOrd="2" destOrd="0" presId="urn:microsoft.com/office/officeart/2008/layout/HalfCircleOrganizationChart"/>
    <dgm:cxn modelId="{685B30EF-BC24-EC41-8D7D-34318E9F1BBD}" type="presParOf" srcId="{BD4D4F7A-3B76-BC48-BF3B-C3C45647A942}" destId="{705AB522-D676-E849-8F28-170A1D1B4C8A}" srcOrd="3" destOrd="0" presId="urn:microsoft.com/office/officeart/2008/layout/HalfCircleOrganizationChart"/>
    <dgm:cxn modelId="{FBF76268-627A-924F-862B-CC5D77ABD8FD}" type="presParOf" srcId="{FCE16AD1-A0EC-1F4A-9ACB-9EF7EAD21895}" destId="{A60B33BE-E94D-604F-AF52-D9BF013FF30A}" srcOrd="1" destOrd="0" presId="urn:microsoft.com/office/officeart/2008/layout/HalfCircleOrganizationChart"/>
    <dgm:cxn modelId="{BFB032C1-39E8-5542-94EE-CC9C5A4B7DA3}" type="presParOf" srcId="{FCE16AD1-A0EC-1F4A-9ACB-9EF7EAD21895}" destId="{CAF76863-BED7-9E47-B7F6-57A541F13857}" srcOrd="2" destOrd="0" presId="urn:microsoft.com/office/officeart/2008/layout/HalfCircleOrganizationChart"/>
    <dgm:cxn modelId="{7AD437F1-8052-3041-ABB8-E49461F86737}" type="presParOf" srcId="{3E8353E9-7D8F-834E-8E04-86C8A2A7EBFF}" destId="{7F09C837-71CA-C24F-BAB9-E0B529FFB384}" srcOrd="2" destOrd="0" presId="urn:microsoft.com/office/officeart/2008/layout/HalfCircleOrganizationChart"/>
    <dgm:cxn modelId="{AA97D8FA-8B9C-2645-A141-A738176BA965}" type="presParOf" srcId="{3E8353E9-7D8F-834E-8E04-86C8A2A7EBFF}" destId="{E0D58836-4C2B-9442-8C94-08136FF56968}" srcOrd="3" destOrd="0" presId="urn:microsoft.com/office/officeart/2008/layout/HalfCircleOrganizationChart"/>
    <dgm:cxn modelId="{D861E40E-2298-E64B-AD8C-B60D3D7D225D}" type="presParOf" srcId="{E0D58836-4C2B-9442-8C94-08136FF56968}" destId="{627B8216-89E9-8448-B345-5EEF18E6BF92}" srcOrd="0" destOrd="0" presId="urn:microsoft.com/office/officeart/2008/layout/HalfCircleOrganizationChart"/>
    <dgm:cxn modelId="{73CEC001-D622-504F-9A95-C58D5DA6E8D5}" type="presParOf" srcId="{627B8216-89E9-8448-B345-5EEF18E6BF92}" destId="{012B6CC1-0F41-EC48-954E-451D8CF87F20}" srcOrd="0" destOrd="0" presId="urn:microsoft.com/office/officeart/2008/layout/HalfCircleOrganizationChart"/>
    <dgm:cxn modelId="{31A24E0B-A170-0E49-A8D6-AE666413CA51}" type="presParOf" srcId="{627B8216-89E9-8448-B345-5EEF18E6BF92}" destId="{2AA05B2A-33F8-8B4E-9410-D819CA1AC944}" srcOrd="1" destOrd="0" presId="urn:microsoft.com/office/officeart/2008/layout/HalfCircleOrganizationChart"/>
    <dgm:cxn modelId="{44DC43D7-5D28-0141-8AEB-20B55B15182B}" type="presParOf" srcId="{627B8216-89E9-8448-B345-5EEF18E6BF92}" destId="{F90E5C15-F0B0-9F47-B85E-3841929AAEFB}" srcOrd="2" destOrd="0" presId="urn:microsoft.com/office/officeart/2008/layout/HalfCircleOrganizationChart"/>
    <dgm:cxn modelId="{F6A6A62D-2514-124B-BEFE-697897C75AC6}" type="presParOf" srcId="{627B8216-89E9-8448-B345-5EEF18E6BF92}" destId="{D3228EC4-3B21-EE4F-928C-66A9C2C3AC6A}" srcOrd="3" destOrd="0" presId="urn:microsoft.com/office/officeart/2008/layout/HalfCircleOrganizationChart"/>
    <dgm:cxn modelId="{44C3D5DE-84B6-D248-855A-7BEFABE98918}" type="presParOf" srcId="{E0D58836-4C2B-9442-8C94-08136FF56968}" destId="{5518699D-40B0-C54A-B559-1D73C3FD729F}" srcOrd="1" destOrd="0" presId="urn:microsoft.com/office/officeart/2008/layout/HalfCircleOrganizationChart"/>
    <dgm:cxn modelId="{F1DC5DCC-B5CD-5441-905E-0A9916C66B9D}" type="presParOf" srcId="{E0D58836-4C2B-9442-8C94-08136FF56968}" destId="{9AEED844-181B-AA49-8419-E8D16BFC00A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E43C4F-6A08-FC48-B83B-CA5ACFE8C354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7F7F3B-5DAE-544D-BC69-8C5382C51497}">
      <dgm:prSet phldrT="[Text]" custT="1"/>
      <dgm:spPr/>
      <dgm:t>
        <a:bodyPr/>
        <a:lstStyle/>
        <a:p>
          <a:r>
            <a:rPr lang="en-US" sz="1800" b="1" dirty="0" err="1" smtClean="0">
              <a:latin typeface="Aller" charset="0"/>
              <a:ea typeface="Aller" charset="0"/>
              <a:cs typeface="Aller" charset="0"/>
            </a:rPr>
            <a:t>Canac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2AB828DE-74A3-8443-A932-2087F61FFBA8}" type="parTrans" cxnId="{F14B024A-4789-954C-94FB-05B5F79F149C}">
      <dgm:prSet/>
      <dgm:spPr/>
      <dgm:t>
        <a:bodyPr/>
        <a:lstStyle/>
        <a:p>
          <a:endParaRPr lang="en-US"/>
        </a:p>
      </dgm:t>
    </dgm:pt>
    <dgm:pt modelId="{CEA782EC-BF73-C047-9DC7-A6840EBA06E2}" type="sibTrans" cxnId="{F14B024A-4789-954C-94FB-05B5F79F149C}">
      <dgm:prSet/>
      <dgm:spPr/>
      <dgm:t>
        <a:bodyPr/>
        <a:lstStyle/>
        <a:p>
          <a:endParaRPr lang="en-US"/>
        </a:p>
      </dgm:t>
    </dgm:pt>
    <dgm:pt modelId="{F7B683E1-003E-9749-AFA6-CB5B71F34829}" type="asst">
      <dgm:prSet phldrT="[Text]"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25 </a:t>
          </a:r>
          <a:r>
            <a:rPr lang="en-US" sz="1800" b="1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 au Québec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F978D4E6-D45D-984C-9F09-1E3694BB845E}" type="sibTrans" cxnId="{5503FFF6-8D6C-C747-B422-1346698C4845}">
      <dgm:prSet/>
      <dgm:spPr/>
      <dgm:t>
        <a:bodyPr/>
        <a:lstStyle/>
        <a:p>
          <a:endParaRPr lang="en-US"/>
        </a:p>
      </dgm:t>
    </dgm:pt>
    <dgm:pt modelId="{2F26141C-6812-5341-9EC9-73EBC6E8E5F9}" type="parTrans" cxnId="{5503FFF6-8D6C-C747-B422-1346698C484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F0B9109-A136-7B4B-8865-BC1EBAF391B5}" type="pres">
      <dgm:prSet presAssocID="{ECE43C4F-6A08-FC48-B83B-CA5ACFE8C35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C5F369-E189-1F4F-B738-06392468D089}" type="pres">
      <dgm:prSet presAssocID="{C67F7F3B-5DAE-544D-BC69-8C5382C51497}" presName="hierRoot1" presStyleCnt="0">
        <dgm:presLayoutVars>
          <dgm:hierBranch val="init"/>
        </dgm:presLayoutVars>
      </dgm:prSet>
      <dgm:spPr/>
    </dgm:pt>
    <dgm:pt modelId="{FA7FE2F2-96A5-FC4E-BF5F-DD81105AABE1}" type="pres">
      <dgm:prSet presAssocID="{C67F7F3B-5DAE-544D-BC69-8C5382C51497}" presName="rootComposite1" presStyleCnt="0"/>
      <dgm:spPr/>
    </dgm:pt>
    <dgm:pt modelId="{1663AA32-AD21-CB47-9812-6489E0673D3B}" type="pres">
      <dgm:prSet presAssocID="{C67F7F3B-5DAE-544D-BC69-8C5382C51497}" presName="rootText1" presStyleLbl="alignAcc1" presStyleIdx="0" presStyleCnt="0" custScaleY="49898" custLinFactNeighborX="990" custLinFactNeighborY="247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AD817-7F6F-9C46-924C-43F8EC7B8C47}" type="pres">
      <dgm:prSet presAssocID="{C67F7F3B-5DAE-544D-BC69-8C5382C51497}" presName="topArc1" presStyleLbl="parChTrans1D1" presStyleIdx="0" presStyleCnt="4"/>
      <dgm:spPr>
        <a:ln>
          <a:solidFill>
            <a:schemeClr val="tx1"/>
          </a:solidFill>
        </a:ln>
      </dgm:spPr>
    </dgm:pt>
    <dgm:pt modelId="{811C805C-F2C6-BB4A-9549-961FC14315BE}" type="pres">
      <dgm:prSet presAssocID="{C67F7F3B-5DAE-544D-BC69-8C5382C51497}" presName="bottomArc1" presStyleLbl="parChTrans1D1" presStyleIdx="1" presStyleCnt="4"/>
      <dgm:spPr>
        <a:ln>
          <a:solidFill>
            <a:schemeClr val="tx1"/>
          </a:solidFill>
        </a:ln>
      </dgm:spPr>
    </dgm:pt>
    <dgm:pt modelId="{A812E364-CFE7-8144-98D7-60BA0C3DEEFE}" type="pres">
      <dgm:prSet presAssocID="{C67F7F3B-5DAE-544D-BC69-8C5382C51497}" presName="topConnNode1" presStyleLbl="node1" presStyleIdx="0" presStyleCnt="0"/>
      <dgm:spPr/>
      <dgm:t>
        <a:bodyPr/>
        <a:lstStyle/>
        <a:p>
          <a:endParaRPr lang="en-US"/>
        </a:p>
      </dgm:t>
    </dgm:pt>
    <dgm:pt modelId="{D8AB2C79-E3A6-2B4E-B4FF-3F8E16A64D0D}" type="pres">
      <dgm:prSet presAssocID="{C67F7F3B-5DAE-544D-BC69-8C5382C51497}" presName="hierChild2" presStyleCnt="0"/>
      <dgm:spPr/>
    </dgm:pt>
    <dgm:pt modelId="{0C0D7563-C079-0F4B-8192-99D24B8A189F}" type="pres">
      <dgm:prSet presAssocID="{C67F7F3B-5DAE-544D-BC69-8C5382C51497}" presName="hierChild3" presStyleCnt="0"/>
      <dgm:spPr/>
    </dgm:pt>
    <dgm:pt modelId="{62DED814-01F7-F546-944C-3005F9125755}" type="pres">
      <dgm:prSet presAssocID="{2F26141C-6812-5341-9EC9-73EBC6E8E5F9}" presName="Name101" presStyleLbl="parChTrans1D2" presStyleIdx="0" presStyleCnt="1"/>
      <dgm:spPr/>
      <dgm:t>
        <a:bodyPr/>
        <a:lstStyle/>
        <a:p>
          <a:endParaRPr lang="en-US"/>
        </a:p>
      </dgm:t>
    </dgm:pt>
    <dgm:pt modelId="{2F014D83-4B54-6341-BA74-DE8F36939EC3}" type="pres">
      <dgm:prSet presAssocID="{F7B683E1-003E-9749-AFA6-CB5B71F34829}" presName="hierRoot3" presStyleCnt="0">
        <dgm:presLayoutVars>
          <dgm:hierBranch val="init"/>
        </dgm:presLayoutVars>
      </dgm:prSet>
      <dgm:spPr/>
    </dgm:pt>
    <dgm:pt modelId="{373261C1-286A-C245-AA4A-C837AA3BE8D1}" type="pres">
      <dgm:prSet presAssocID="{F7B683E1-003E-9749-AFA6-CB5B71F34829}" presName="rootComposite3" presStyleCnt="0"/>
      <dgm:spPr/>
    </dgm:pt>
    <dgm:pt modelId="{5A5A2C0F-8582-5244-8369-DD8D03353A23}" type="pres">
      <dgm:prSet presAssocID="{F7B683E1-003E-9749-AFA6-CB5B71F34829}" presName="rootText3" presStyleLbl="alignAcc1" presStyleIdx="0" presStyleCnt="0" custScaleY="40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8E35D1-3312-5B45-8FA3-746F395702C1}" type="pres">
      <dgm:prSet presAssocID="{F7B683E1-003E-9749-AFA6-CB5B71F34829}" presName="topArc3" presStyleLbl="parChTrans1D1" presStyleIdx="2" presStyleCnt="4"/>
      <dgm:spPr>
        <a:ln>
          <a:solidFill>
            <a:schemeClr val="tx1"/>
          </a:solidFill>
        </a:ln>
      </dgm:spPr>
    </dgm:pt>
    <dgm:pt modelId="{31CBEF86-9A1A-9540-8F68-4920B74986B0}" type="pres">
      <dgm:prSet presAssocID="{F7B683E1-003E-9749-AFA6-CB5B71F34829}" presName="bottomArc3" presStyleLbl="parChTrans1D1" presStyleIdx="3" presStyleCnt="4"/>
      <dgm:spPr>
        <a:ln>
          <a:solidFill>
            <a:schemeClr val="tx1"/>
          </a:solidFill>
        </a:ln>
      </dgm:spPr>
    </dgm:pt>
    <dgm:pt modelId="{8F17A7CE-E739-D14B-9DBA-501DB08864FB}" type="pres">
      <dgm:prSet presAssocID="{F7B683E1-003E-9749-AFA6-CB5B71F34829}" presName="topConnNode3" presStyleLbl="asst1" presStyleIdx="0" presStyleCnt="0"/>
      <dgm:spPr/>
      <dgm:t>
        <a:bodyPr/>
        <a:lstStyle/>
        <a:p>
          <a:endParaRPr lang="en-US"/>
        </a:p>
      </dgm:t>
    </dgm:pt>
    <dgm:pt modelId="{2B1C31D0-A554-A147-9D1D-F42D548C9136}" type="pres">
      <dgm:prSet presAssocID="{F7B683E1-003E-9749-AFA6-CB5B71F34829}" presName="hierChild6" presStyleCnt="0"/>
      <dgm:spPr/>
    </dgm:pt>
    <dgm:pt modelId="{154AF4D6-618F-2C4F-884D-2B9F1672913D}" type="pres">
      <dgm:prSet presAssocID="{F7B683E1-003E-9749-AFA6-CB5B71F34829}" presName="hierChild7" presStyleCnt="0"/>
      <dgm:spPr/>
    </dgm:pt>
  </dgm:ptLst>
  <dgm:cxnLst>
    <dgm:cxn modelId="{5503FFF6-8D6C-C747-B422-1346698C4845}" srcId="{C67F7F3B-5DAE-544D-BC69-8C5382C51497}" destId="{F7B683E1-003E-9749-AFA6-CB5B71F34829}" srcOrd="0" destOrd="0" parTransId="{2F26141C-6812-5341-9EC9-73EBC6E8E5F9}" sibTransId="{F978D4E6-D45D-984C-9F09-1E3694BB845E}"/>
    <dgm:cxn modelId="{C6B12697-D32F-304D-83D8-CFE50CA7FC95}" type="presOf" srcId="{C67F7F3B-5DAE-544D-BC69-8C5382C51497}" destId="{1663AA32-AD21-CB47-9812-6489E0673D3B}" srcOrd="0" destOrd="0" presId="urn:microsoft.com/office/officeart/2008/layout/HalfCircleOrganizationChart"/>
    <dgm:cxn modelId="{F86D7CE4-C62B-944C-8269-2E5DECE2AA0E}" type="presOf" srcId="{ECE43C4F-6A08-FC48-B83B-CA5ACFE8C354}" destId="{7F0B9109-A136-7B4B-8865-BC1EBAF391B5}" srcOrd="0" destOrd="0" presId="urn:microsoft.com/office/officeart/2008/layout/HalfCircleOrganizationChart"/>
    <dgm:cxn modelId="{4ED8353D-C2BA-6D40-ADF9-E97495407CFE}" type="presOf" srcId="{F7B683E1-003E-9749-AFA6-CB5B71F34829}" destId="{8F17A7CE-E739-D14B-9DBA-501DB08864FB}" srcOrd="1" destOrd="0" presId="urn:microsoft.com/office/officeart/2008/layout/HalfCircleOrganizationChart"/>
    <dgm:cxn modelId="{0146E809-8EFA-2648-AE0D-F423550A04D9}" type="presOf" srcId="{F7B683E1-003E-9749-AFA6-CB5B71F34829}" destId="{5A5A2C0F-8582-5244-8369-DD8D03353A23}" srcOrd="0" destOrd="0" presId="urn:microsoft.com/office/officeart/2008/layout/HalfCircleOrganizationChart"/>
    <dgm:cxn modelId="{F14B024A-4789-954C-94FB-05B5F79F149C}" srcId="{ECE43C4F-6A08-FC48-B83B-CA5ACFE8C354}" destId="{C67F7F3B-5DAE-544D-BC69-8C5382C51497}" srcOrd="0" destOrd="0" parTransId="{2AB828DE-74A3-8443-A932-2087F61FFBA8}" sibTransId="{CEA782EC-BF73-C047-9DC7-A6840EBA06E2}"/>
    <dgm:cxn modelId="{C262EA7A-EC39-DA48-BE48-D906F301BC63}" type="presOf" srcId="{2F26141C-6812-5341-9EC9-73EBC6E8E5F9}" destId="{62DED814-01F7-F546-944C-3005F9125755}" srcOrd="0" destOrd="0" presId="urn:microsoft.com/office/officeart/2008/layout/HalfCircleOrganizationChart"/>
    <dgm:cxn modelId="{C1469C9C-B044-F543-88A4-E4882FCB0166}" type="presOf" srcId="{C67F7F3B-5DAE-544D-BC69-8C5382C51497}" destId="{A812E364-CFE7-8144-98D7-60BA0C3DEEFE}" srcOrd="1" destOrd="0" presId="urn:microsoft.com/office/officeart/2008/layout/HalfCircleOrganizationChart"/>
    <dgm:cxn modelId="{52C076D1-92E3-0C4A-B920-63B6FB984C1A}" type="presParOf" srcId="{7F0B9109-A136-7B4B-8865-BC1EBAF391B5}" destId="{8AC5F369-E189-1F4F-B738-06392468D089}" srcOrd="0" destOrd="0" presId="urn:microsoft.com/office/officeart/2008/layout/HalfCircleOrganizationChart"/>
    <dgm:cxn modelId="{59DC7559-352E-4941-921E-C281A034E7EE}" type="presParOf" srcId="{8AC5F369-E189-1F4F-B738-06392468D089}" destId="{FA7FE2F2-96A5-FC4E-BF5F-DD81105AABE1}" srcOrd="0" destOrd="0" presId="urn:microsoft.com/office/officeart/2008/layout/HalfCircleOrganizationChart"/>
    <dgm:cxn modelId="{EF854A05-D7E7-D143-A8BB-4EF8CB178B48}" type="presParOf" srcId="{FA7FE2F2-96A5-FC4E-BF5F-DD81105AABE1}" destId="{1663AA32-AD21-CB47-9812-6489E0673D3B}" srcOrd="0" destOrd="0" presId="urn:microsoft.com/office/officeart/2008/layout/HalfCircleOrganizationChart"/>
    <dgm:cxn modelId="{863516FD-6D7C-FD41-B900-753985BC59C3}" type="presParOf" srcId="{FA7FE2F2-96A5-FC4E-BF5F-DD81105AABE1}" destId="{779AD817-7F6F-9C46-924C-43F8EC7B8C47}" srcOrd="1" destOrd="0" presId="urn:microsoft.com/office/officeart/2008/layout/HalfCircleOrganizationChart"/>
    <dgm:cxn modelId="{C193F409-CB30-214C-9625-6C5AA74941F7}" type="presParOf" srcId="{FA7FE2F2-96A5-FC4E-BF5F-DD81105AABE1}" destId="{811C805C-F2C6-BB4A-9549-961FC14315BE}" srcOrd="2" destOrd="0" presId="urn:microsoft.com/office/officeart/2008/layout/HalfCircleOrganizationChart"/>
    <dgm:cxn modelId="{5C2D1960-1A17-5648-82FB-D7DE3EC50418}" type="presParOf" srcId="{FA7FE2F2-96A5-FC4E-BF5F-DD81105AABE1}" destId="{A812E364-CFE7-8144-98D7-60BA0C3DEEFE}" srcOrd="3" destOrd="0" presId="urn:microsoft.com/office/officeart/2008/layout/HalfCircleOrganizationChart"/>
    <dgm:cxn modelId="{020B01FE-60E6-5147-BF8A-7F3C17492BFC}" type="presParOf" srcId="{8AC5F369-E189-1F4F-B738-06392468D089}" destId="{D8AB2C79-E3A6-2B4E-B4FF-3F8E16A64D0D}" srcOrd="1" destOrd="0" presId="urn:microsoft.com/office/officeart/2008/layout/HalfCircleOrganizationChart"/>
    <dgm:cxn modelId="{AEEF0F99-8114-7149-A56C-D94485970FDA}" type="presParOf" srcId="{8AC5F369-E189-1F4F-B738-06392468D089}" destId="{0C0D7563-C079-0F4B-8192-99D24B8A189F}" srcOrd="2" destOrd="0" presId="urn:microsoft.com/office/officeart/2008/layout/HalfCircleOrganizationChart"/>
    <dgm:cxn modelId="{DE6A6BD8-6DCA-1C47-9AEF-E4AC82E10A20}" type="presParOf" srcId="{0C0D7563-C079-0F4B-8192-99D24B8A189F}" destId="{62DED814-01F7-F546-944C-3005F9125755}" srcOrd="0" destOrd="0" presId="urn:microsoft.com/office/officeart/2008/layout/HalfCircleOrganizationChart"/>
    <dgm:cxn modelId="{05EBFABE-49C9-C846-9CD9-50EE0E9E45D5}" type="presParOf" srcId="{0C0D7563-C079-0F4B-8192-99D24B8A189F}" destId="{2F014D83-4B54-6341-BA74-DE8F36939EC3}" srcOrd="1" destOrd="0" presId="urn:microsoft.com/office/officeart/2008/layout/HalfCircleOrganizationChart"/>
    <dgm:cxn modelId="{746B5FAF-6177-4549-A2C4-BB1F2660A9ED}" type="presParOf" srcId="{2F014D83-4B54-6341-BA74-DE8F36939EC3}" destId="{373261C1-286A-C245-AA4A-C837AA3BE8D1}" srcOrd="0" destOrd="0" presId="urn:microsoft.com/office/officeart/2008/layout/HalfCircleOrganizationChart"/>
    <dgm:cxn modelId="{AF363121-7DC8-5F4E-B13A-6E2AD27211A9}" type="presParOf" srcId="{373261C1-286A-C245-AA4A-C837AA3BE8D1}" destId="{5A5A2C0F-8582-5244-8369-DD8D03353A23}" srcOrd="0" destOrd="0" presId="urn:microsoft.com/office/officeart/2008/layout/HalfCircleOrganizationChart"/>
    <dgm:cxn modelId="{6AE8F3C1-AABB-6443-880E-0FF2E6C6AC5F}" type="presParOf" srcId="{373261C1-286A-C245-AA4A-C837AA3BE8D1}" destId="{0C8E35D1-3312-5B45-8FA3-746F395702C1}" srcOrd="1" destOrd="0" presId="urn:microsoft.com/office/officeart/2008/layout/HalfCircleOrganizationChart"/>
    <dgm:cxn modelId="{2BACE236-0679-4748-B8A0-380BA6274D6F}" type="presParOf" srcId="{373261C1-286A-C245-AA4A-C837AA3BE8D1}" destId="{31CBEF86-9A1A-9540-8F68-4920B74986B0}" srcOrd="2" destOrd="0" presId="urn:microsoft.com/office/officeart/2008/layout/HalfCircleOrganizationChart"/>
    <dgm:cxn modelId="{C53D1439-B705-8040-8458-B44E1A9C1A7E}" type="presParOf" srcId="{373261C1-286A-C245-AA4A-C837AA3BE8D1}" destId="{8F17A7CE-E739-D14B-9DBA-501DB08864FB}" srcOrd="3" destOrd="0" presId="urn:microsoft.com/office/officeart/2008/layout/HalfCircleOrganizationChart"/>
    <dgm:cxn modelId="{7AC860AD-DB84-B24B-BE8F-E0637327FD60}" type="presParOf" srcId="{2F014D83-4B54-6341-BA74-DE8F36939EC3}" destId="{2B1C31D0-A554-A147-9D1D-F42D548C9136}" srcOrd="1" destOrd="0" presId="urn:microsoft.com/office/officeart/2008/layout/HalfCircleOrganizationChart"/>
    <dgm:cxn modelId="{CE1E5D23-821B-6949-B8F7-8567069D7D05}" type="presParOf" srcId="{2F014D83-4B54-6341-BA74-DE8F36939EC3}" destId="{154AF4D6-618F-2C4F-884D-2B9F1672913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E43C4F-6A08-FC48-B83B-CA5ACFE8C354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7F7F3B-5DAE-544D-BC69-8C5382C51497}">
      <dgm:prSet phldrT="[Text]" custT="1"/>
      <dgm:spPr/>
      <dgm:t>
        <a:bodyPr/>
        <a:lstStyle/>
        <a:p>
          <a:r>
            <a:rPr lang="en-US" sz="1800" b="1" dirty="0" err="1" smtClean="0">
              <a:latin typeface="Aller" charset="0"/>
              <a:ea typeface="Aller" charset="0"/>
              <a:cs typeface="Aller" charset="0"/>
            </a:rPr>
            <a:t>Groupe</a:t>
          </a:r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 Patrick Morin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2AB828DE-74A3-8443-A932-2087F61FFBA8}" type="parTrans" cxnId="{F14B024A-4789-954C-94FB-05B5F79F149C}">
      <dgm:prSet/>
      <dgm:spPr/>
      <dgm:t>
        <a:bodyPr/>
        <a:lstStyle/>
        <a:p>
          <a:endParaRPr lang="en-US"/>
        </a:p>
      </dgm:t>
    </dgm:pt>
    <dgm:pt modelId="{CEA782EC-BF73-C047-9DC7-A6840EBA06E2}" type="sibTrans" cxnId="{F14B024A-4789-954C-94FB-05B5F79F149C}">
      <dgm:prSet/>
      <dgm:spPr/>
      <dgm:t>
        <a:bodyPr/>
        <a:lstStyle/>
        <a:p>
          <a:endParaRPr lang="en-US"/>
        </a:p>
      </dgm:t>
    </dgm:pt>
    <dgm:pt modelId="{F7B683E1-003E-9749-AFA6-CB5B71F34829}" type="asst">
      <dgm:prSet phldrT="[Text]" custT="1"/>
      <dgm:spPr/>
      <dgm:t>
        <a:bodyPr/>
        <a:lstStyle/>
        <a:p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21 </a:t>
          </a:r>
          <a:r>
            <a:rPr lang="en-US" sz="1800" b="1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dirty="0" smtClean="0">
              <a:latin typeface="Aller" charset="0"/>
              <a:ea typeface="Aller" charset="0"/>
              <a:cs typeface="Aller" charset="0"/>
            </a:rPr>
            <a:t> au Québec</a:t>
          </a:r>
          <a:endParaRPr lang="en-US" sz="1800" b="1" dirty="0">
            <a:latin typeface="Aller" charset="0"/>
            <a:ea typeface="Aller" charset="0"/>
            <a:cs typeface="Aller" charset="0"/>
          </a:endParaRPr>
        </a:p>
      </dgm:t>
    </dgm:pt>
    <dgm:pt modelId="{F978D4E6-D45D-984C-9F09-1E3694BB845E}" type="sibTrans" cxnId="{5503FFF6-8D6C-C747-B422-1346698C4845}">
      <dgm:prSet/>
      <dgm:spPr/>
      <dgm:t>
        <a:bodyPr/>
        <a:lstStyle/>
        <a:p>
          <a:endParaRPr lang="en-US"/>
        </a:p>
      </dgm:t>
    </dgm:pt>
    <dgm:pt modelId="{2F26141C-6812-5341-9EC9-73EBC6E8E5F9}" type="parTrans" cxnId="{5503FFF6-8D6C-C747-B422-1346698C484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F0B9109-A136-7B4B-8865-BC1EBAF391B5}" type="pres">
      <dgm:prSet presAssocID="{ECE43C4F-6A08-FC48-B83B-CA5ACFE8C35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C5F369-E189-1F4F-B738-06392468D089}" type="pres">
      <dgm:prSet presAssocID="{C67F7F3B-5DAE-544D-BC69-8C5382C51497}" presName="hierRoot1" presStyleCnt="0">
        <dgm:presLayoutVars>
          <dgm:hierBranch val="init"/>
        </dgm:presLayoutVars>
      </dgm:prSet>
      <dgm:spPr/>
    </dgm:pt>
    <dgm:pt modelId="{FA7FE2F2-96A5-FC4E-BF5F-DD81105AABE1}" type="pres">
      <dgm:prSet presAssocID="{C67F7F3B-5DAE-544D-BC69-8C5382C51497}" presName="rootComposite1" presStyleCnt="0"/>
      <dgm:spPr/>
    </dgm:pt>
    <dgm:pt modelId="{1663AA32-AD21-CB47-9812-6489E0673D3B}" type="pres">
      <dgm:prSet presAssocID="{C67F7F3B-5DAE-544D-BC69-8C5382C51497}" presName="rootText1" presStyleLbl="alignAcc1" presStyleIdx="0" presStyleCnt="0" custScaleY="49898" custLinFactNeighborX="990" custLinFactNeighborY="247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AD817-7F6F-9C46-924C-43F8EC7B8C47}" type="pres">
      <dgm:prSet presAssocID="{C67F7F3B-5DAE-544D-BC69-8C5382C51497}" presName="topArc1" presStyleLbl="parChTrans1D1" presStyleIdx="0" presStyleCnt="4"/>
      <dgm:spPr>
        <a:ln>
          <a:solidFill>
            <a:schemeClr val="tx1"/>
          </a:solidFill>
        </a:ln>
      </dgm:spPr>
    </dgm:pt>
    <dgm:pt modelId="{811C805C-F2C6-BB4A-9549-961FC14315BE}" type="pres">
      <dgm:prSet presAssocID="{C67F7F3B-5DAE-544D-BC69-8C5382C51497}" presName="bottomArc1" presStyleLbl="parChTrans1D1" presStyleIdx="1" presStyleCnt="4"/>
      <dgm:spPr>
        <a:ln>
          <a:solidFill>
            <a:schemeClr val="tx1"/>
          </a:solidFill>
        </a:ln>
      </dgm:spPr>
    </dgm:pt>
    <dgm:pt modelId="{A812E364-CFE7-8144-98D7-60BA0C3DEEFE}" type="pres">
      <dgm:prSet presAssocID="{C67F7F3B-5DAE-544D-BC69-8C5382C51497}" presName="topConnNode1" presStyleLbl="node1" presStyleIdx="0" presStyleCnt="0"/>
      <dgm:spPr/>
      <dgm:t>
        <a:bodyPr/>
        <a:lstStyle/>
        <a:p>
          <a:endParaRPr lang="en-US"/>
        </a:p>
      </dgm:t>
    </dgm:pt>
    <dgm:pt modelId="{D8AB2C79-E3A6-2B4E-B4FF-3F8E16A64D0D}" type="pres">
      <dgm:prSet presAssocID="{C67F7F3B-5DAE-544D-BC69-8C5382C51497}" presName="hierChild2" presStyleCnt="0"/>
      <dgm:spPr/>
    </dgm:pt>
    <dgm:pt modelId="{0C0D7563-C079-0F4B-8192-99D24B8A189F}" type="pres">
      <dgm:prSet presAssocID="{C67F7F3B-5DAE-544D-BC69-8C5382C51497}" presName="hierChild3" presStyleCnt="0"/>
      <dgm:spPr/>
    </dgm:pt>
    <dgm:pt modelId="{62DED814-01F7-F546-944C-3005F9125755}" type="pres">
      <dgm:prSet presAssocID="{2F26141C-6812-5341-9EC9-73EBC6E8E5F9}" presName="Name101" presStyleLbl="parChTrans1D2" presStyleIdx="0" presStyleCnt="1"/>
      <dgm:spPr/>
      <dgm:t>
        <a:bodyPr/>
        <a:lstStyle/>
        <a:p>
          <a:endParaRPr lang="en-US"/>
        </a:p>
      </dgm:t>
    </dgm:pt>
    <dgm:pt modelId="{2F014D83-4B54-6341-BA74-DE8F36939EC3}" type="pres">
      <dgm:prSet presAssocID="{F7B683E1-003E-9749-AFA6-CB5B71F34829}" presName="hierRoot3" presStyleCnt="0">
        <dgm:presLayoutVars>
          <dgm:hierBranch val="init"/>
        </dgm:presLayoutVars>
      </dgm:prSet>
      <dgm:spPr/>
    </dgm:pt>
    <dgm:pt modelId="{373261C1-286A-C245-AA4A-C837AA3BE8D1}" type="pres">
      <dgm:prSet presAssocID="{F7B683E1-003E-9749-AFA6-CB5B71F34829}" presName="rootComposite3" presStyleCnt="0"/>
      <dgm:spPr/>
    </dgm:pt>
    <dgm:pt modelId="{5A5A2C0F-8582-5244-8369-DD8D03353A23}" type="pres">
      <dgm:prSet presAssocID="{F7B683E1-003E-9749-AFA6-CB5B71F34829}" presName="rootText3" presStyleLbl="alignAcc1" presStyleIdx="0" presStyleCnt="0" custScaleY="40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8E35D1-3312-5B45-8FA3-746F395702C1}" type="pres">
      <dgm:prSet presAssocID="{F7B683E1-003E-9749-AFA6-CB5B71F34829}" presName="topArc3" presStyleLbl="parChTrans1D1" presStyleIdx="2" presStyleCnt="4"/>
      <dgm:spPr>
        <a:ln>
          <a:solidFill>
            <a:schemeClr val="tx1"/>
          </a:solidFill>
        </a:ln>
      </dgm:spPr>
    </dgm:pt>
    <dgm:pt modelId="{31CBEF86-9A1A-9540-8F68-4920B74986B0}" type="pres">
      <dgm:prSet presAssocID="{F7B683E1-003E-9749-AFA6-CB5B71F34829}" presName="bottomArc3" presStyleLbl="parChTrans1D1" presStyleIdx="3" presStyleCnt="4"/>
      <dgm:spPr>
        <a:ln>
          <a:solidFill>
            <a:schemeClr val="tx1"/>
          </a:solidFill>
        </a:ln>
      </dgm:spPr>
    </dgm:pt>
    <dgm:pt modelId="{8F17A7CE-E739-D14B-9DBA-501DB08864FB}" type="pres">
      <dgm:prSet presAssocID="{F7B683E1-003E-9749-AFA6-CB5B71F34829}" presName="topConnNode3" presStyleLbl="asst1" presStyleIdx="0" presStyleCnt="0"/>
      <dgm:spPr/>
      <dgm:t>
        <a:bodyPr/>
        <a:lstStyle/>
        <a:p>
          <a:endParaRPr lang="en-US"/>
        </a:p>
      </dgm:t>
    </dgm:pt>
    <dgm:pt modelId="{2B1C31D0-A554-A147-9D1D-F42D548C9136}" type="pres">
      <dgm:prSet presAssocID="{F7B683E1-003E-9749-AFA6-CB5B71F34829}" presName="hierChild6" presStyleCnt="0"/>
      <dgm:spPr/>
    </dgm:pt>
    <dgm:pt modelId="{154AF4D6-618F-2C4F-884D-2B9F1672913D}" type="pres">
      <dgm:prSet presAssocID="{F7B683E1-003E-9749-AFA6-CB5B71F34829}" presName="hierChild7" presStyleCnt="0"/>
      <dgm:spPr/>
    </dgm:pt>
  </dgm:ptLst>
  <dgm:cxnLst>
    <dgm:cxn modelId="{F14B024A-4789-954C-94FB-05B5F79F149C}" srcId="{ECE43C4F-6A08-FC48-B83B-CA5ACFE8C354}" destId="{C67F7F3B-5DAE-544D-BC69-8C5382C51497}" srcOrd="0" destOrd="0" parTransId="{2AB828DE-74A3-8443-A932-2087F61FFBA8}" sibTransId="{CEA782EC-BF73-C047-9DC7-A6840EBA06E2}"/>
    <dgm:cxn modelId="{306C08F0-371D-5547-B401-9D7281D22CB9}" type="presOf" srcId="{ECE43C4F-6A08-FC48-B83B-CA5ACFE8C354}" destId="{7F0B9109-A136-7B4B-8865-BC1EBAF391B5}" srcOrd="0" destOrd="0" presId="urn:microsoft.com/office/officeart/2008/layout/HalfCircleOrganizationChart"/>
    <dgm:cxn modelId="{83182A2E-5F20-F543-8875-2626B6AF1188}" type="presOf" srcId="{F7B683E1-003E-9749-AFA6-CB5B71F34829}" destId="{5A5A2C0F-8582-5244-8369-DD8D03353A23}" srcOrd="0" destOrd="0" presId="urn:microsoft.com/office/officeart/2008/layout/HalfCircleOrganizationChart"/>
    <dgm:cxn modelId="{6A51E866-9F1C-A645-BA53-C099DB39A0B8}" type="presOf" srcId="{C67F7F3B-5DAE-544D-BC69-8C5382C51497}" destId="{1663AA32-AD21-CB47-9812-6489E0673D3B}" srcOrd="0" destOrd="0" presId="urn:microsoft.com/office/officeart/2008/layout/HalfCircleOrganizationChart"/>
    <dgm:cxn modelId="{1A1F33FA-B20B-5541-804F-C299F1483580}" type="presOf" srcId="{2F26141C-6812-5341-9EC9-73EBC6E8E5F9}" destId="{62DED814-01F7-F546-944C-3005F9125755}" srcOrd="0" destOrd="0" presId="urn:microsoft.com/office/officeart/2008/layout/HalfCircleOrganizationChart"/>
    <dgm:cxn modelId="{B0699F03-BB7E-CE40-B274-E25FD88F2BC7}" type="presOf" srcId="{C67F7F3B-5DAE-544D-BC69-8C5382C51497}" destId="{A812E364-CFE7-8144-98D7-60BA0C3DEEFE}" srcOrd="1" destOrd="0" presId="urn:microsoft.com/office/officeart/2008/layout/HalfCircleOrganizationChart"/>
    <dgm:cxn modelId="{5503FFF6-8D6C-C747-B422-1346698C4845}" srcId="{C67F7F3B-5DAE-544D-BC69-8C5382C51497}" destId="{F7B683E1-003E-9749-AFA6-CB5B71F34829}" srcOrd="0" destOrd="0" parTransId="{2F26141C-6812-5341-9EC9-73EBC6E8E5F9}" sibTransId="{F978D4E6-D45D-984C-9F09-1E3694BB845E}"/>
    <dgm:cxn modelId="{3BB344BE-779C-4349-9552-249346F0833E}" type="presOf" srcId="{F7B683E1-003E-9749-AFA6-CB5B71F34829}" destId="{8F17A7CE-E739-D14B-9DBA-501DB08864FB}" srcOrd="1" destOrd="0" presId="urn:microsoft.com/office/officeart/2008/layout/HalfCircleOrganizationChart"/>
    <dgm:cxn modelId="{A3EB32B0-95F1-2B4B-93DF-530018C75309}" type="presParOf" srcId="{7F0B9109-A136-7B4B-8865-BC1EBAF391B5}" destId="{8AC5F369-E189-1F4F-B738-06392468D089}" srcOrd="0" destOrd="0" presId="urn:microsoft.com/office/officeart/2008/layout/HalfCircleOrganizationChart"/>
    <dgm:cxn modelId="{D88A2EC9-AC27-6147-98E6-3D13E6BABCCD}" type="presParOf" srcId="{8AC5F369-E189-1F4F-B738-06392468D089}" destId="{FA7FE2F2-96A5-FC4E-BF5F-DD81105AABE1}" srcOrd="0" destOrd="0" presId="urn:microsoft.com/office/officeart/2008/layout/HalfCircleOrganizationChart"/>
    <dgm:cxn modelId="{E4FDEB41-9EE8-CC4A-B0AD-58D5B69C590E}" type="presParOf" srcId="{FA7FE2F2-96A5-FC4E-BF5F-DD81105AABE1}" destId="{1663AA32-AD21-CB47-9812-6489E0673D3B}" srcOrd="0" destOrd="0" presId="urn:microsoft.com/office/officeart/2008/layout/HalfCircleOrganizationChart"/>
    <dgm:cxn modelId="{E6324263-27DD-8246-B256-A976089F38DA}" type="presParOf" srcId="{FA7FE2F2-96A5-FC4E-BF5F-DD81105AABE1}" destId="{779AD817-7F6F-9C46-924C-43F8EC7B8C47}" srcOrd="1" destOrd="0" presId="urn:microsoft.com/office/officeart/2008/layout/HalfCircleOrganizationChart"/>
    <dgm:cxn modelId="{CDE4C7D7-63A1-CB4A-B86B-AEF3069F8D85}" type="presParOf" srcId="{FA7FE2F2-96A5-FC4E-BF5F-DD81105AABE1}" destId="{811C805C-F2C6-BB4A-9549-961FC14315BE}" srcOrd="2" destOrd="0" presId="urn:microsoft.com/office/officeart/2008/layout/HalfCircleOrganizationChart"/>
    <dgm:cxn modelId="{9D640039-04AD-9446-800A-6DDB3FB5758B}" type="presParOf" srcId="{FA7FE2F2-96A5-FC4E-BF5F-DD81105AABE1}" destId="{A812E364-CFE7-8144-98D7-60BA0C3DEEFE}" srcOrd="3" destOrd="0" presId="urn:microsoft.com/office/officeart/2008/layout/HalfCircleOrganizationChart"/>
    <dgm:cxn modelId="{29705E3C-E2DE-CF46-97D0-67BE289DE6B9}" type="presParOf" srcId="{8AC5F369-E189-1F4F-B738-06392468D089}" destId="{D8AB2C79-E3A6-2B4E-B4FF-3F8E16A64D0D}" srcOrd="1" destOrd="0" presId="urn:microsoft.com/office/officeart/2008/layout/HalfCircleOrganizationChart"/>
    <dgm:cxn modelId="{3E2769DC-E4E2-6848-9915-3AABD6CCBFFB}" type="presParOf" srcId="{8AC5F369-E189-1F4F-B738-06392468D089}" destId="{0C0D7563-C079-0F4B-8192-99D24B8A189F}" srcOrd="2" destOrd="0" presId="urn:microsoft.com/office/officeart/2008/layout/HalfCircleOrganizationChart"/>
    <dgm:cxn modelId="{1F9D749A-6471-B647-9447-38FF1A10B3D9}" type="presParOf" srcId="{0C0D7563-C079-0F4B-8192-99D24B8A189F}" destId="{62DED814-01F7-F546-944C-3005F9125755}" srcOrd="0" destOrd="0" presId="urn:microsoft.com/office/officeart/2008/layout/HalfCircleOrganizationChart"/>
    <dgm:cxn modelId="{899F4709-3E85-144B-AEE1-645BC989C419}" type="presParOf" srcId="{0C0D7563-C079-0F4B-8192-99D24B8A189F}" destId="{2F014D83-4B54-6341-BA74-DE8F36939EC3}" srcOrd="1" destOrd="0" presId="urn:microsoft.com/office/officeart/2008/layout/HalfCircleOrganizationChart"/>
    <dgm:cxn modelId="{4B0BC6C8-8FE7-6D4B-9FF6-4846E8519941}" type="presParOf" srcId="{2F014D83-4B54-6341-BA74-DE8F36939EC3}" destId="{373261C1-286A-C245-AA4A-C837AA3BE8D1}" srcOrd="0" destOrd="0" presId="urn:microsoft.com/office/officeart/2008/layout/HalfCircleOrganizationChart"/>
    <dgm:cxn modelId="{00437C54-C3E5-274F-AE89-CF4F04192DEF}" type="presParOf" srcId="{373261C1-286A-C245-AA4A-C837AA3BE8D1}" destId="{5A5A2C0F-8582-5244-8369-DD8D03353A23}" srcOrd="0" destOrd="0" presId="urn:microsoft.com/office/officeart/2008/layout/HalfCircleOrganizationChart"/>
    <dgm:cxn modelId="{FF8B069D-0E33-3949-936D-E6828D1E7ABE}" type="presParOf" srcId="{373261C1-286A-C245-AA4A-C837AA3BE8D1}" destId="{0C8E35D1-3312-5B45-8FA3-746F395702C1}" srcOrd="1" destOrd="0" presId="urn:microsoft.com/office/officeart/2008/layout/HalfCircleOrganizationChart"/>
    <dgm:cxn modelId="{9DF7E935-A91B-B942-9CD8-E3DB5162E393}" type="presParOf" srcId="{373261C1-286A-C245-AA4A-C837AA3BE8D1}" destId="{31CBEF86-9A1A-9540-8F68-4920B74986B0}" srcOrd="2" destOrd="0" presId="urn:microsoft.com/office/officeart/2008/layout/HalfCircleOrganizationChart"/>
    <dgm:cxn modelId="{7F334202-D211-DD4F-ACA2-21BE74BD2D5A}" type="presParOf" srcId="{373261C1-286A-C245-AA4A-C837AA3BE8D1}" destId="{8F17A7CE-E739-D14B-9DBA-501DB08864FB}" srcOrd="3" destOrd="0" presId="urn:microsoft.com/office/officeart/2008/layout/HalfCircleOrganizationChart"/>
    <dgm:cxn modelId="{5638A60B-1856-EB41-8CB2-D7832B5F1D51}" type="presParOf" srcId="{2F014D83-4B54-6341-BA74-DE8F36939EC3}" destId="{2B1C31D0-A554-A147-9D1D-F42D548C9136}" srcOrd="1" destOrd="0" presId="urn:microsoft.com/office/officeart/2008/layout/HalfCircleOrganizationChart"/>
    <dgm:cxn modelId="{2EAA66E4-540C-7841-B55B-EB6EAB56BDDD}" type="presParOf" srcId="{2F014D83-4B54-6341-BA74-DE8F36939EC3}" destId="{154AF4D6-618F-2C4F-884D-2B9F1672913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307D61-7014-C247-A0CB-9E18193BC4B1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C4711D8-9EEE-FB48-8D74-94B65B07E0EA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800" b="1" dirty="0" err="1" smtClean="0">
              <a:latin typeface="Aller"/>
              <a:cs typeface="Aller"/>
            </a:rPr>
            <a:t>Independant</a:t>
          </a:r>
          <a:r>
            <a:rPr lang="fr-FR" sz="1800" b="1" dirty="0" smtClean="0">
              <a:latin typeface="Aller"/>
              <a:cs typeface="Aller"/>
            </a:rPr>
            <a:t> </a:t>
          </a:r>
          <a:r>
            <a:rPr lang="fr-FR" sz="1800" b="1" dirty="0" err="1" smtClean="0">
              <a:latin typeface="Aller"/>
              <a:cs typeface="Aller"/>
            </a:rPr>
            <a:t>Lumber</a:t>
          </a:r>
          <a:r>
            <a:rPr lang="fr-FR" sz="1800" b="1" dirty="0" smtClean="0">
              <a:latin typeface="Aller"/>
              <a:cs typeface="Aller"/>
            </a:rPr>
            <a:t> Dealers </a:t>
          </a:r>
          <a:r>
            <a:rPr lang="fr-FR" sz="1800" b="1" dirty="0" err="1" smtClean="0">
              <a:latin typeface="Aller"/>
              <a:cs typeface="Aller"/>
            </a:rPr>
            <a:t>Co-Operative</a:t>
          </a:r>
          <a:r>
            <a:rPr lang="fr-FR" sz="1800" b="1" dirty="0" smtClean="0">
              <a:latin typeface="Aller"/>
              <a:cs typeface="Aller"/>
            </a:rPr>
            <a:t> (ILDC)</a:t>
          </a:r>
        </a:p>
        <a:p>
          <a:r>
            <a:rPr lang="fr-FR" sz="1800" b="1" dirty="0" smtClean="0">
              <a:latin typeface="Aller"/>
              <a:cs typeface="Aller"/>
            </a:rPr>
            <a:t>22 organisations membres, dont 8 au Québec </a:t>
          </a:r>
          <a:endParaRPr lang="fr-FR" sz="1800" b="1" dirty="0">
            <a:latin typeface="Aller"/>
            <a:cs typeface="Aller"/>
          </a:endParaRPr>
        </a:p>
      </dgm:t>
    </dgm:pt>
    <dgm:pt modelId="{C8FCB069-38F2-4144-A03F-8DDFD1D02A8A}" type="parTrans" cxnId="{8B14BF56-AA6F-784F-BE79-95A6A669705A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15514D7B-2E68-FF49-A830-2A7CC9C68F17}" type="sibTrans" cxnId="{8B14BF56-AA6F-784F-BE79-95A6A669705A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FB89D3FD-9FA8-AF46-A774-C75625C75D16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400" b="1" dirty="0" smtClean="0">
              <a:latin typeface="Aller"/>
              <a:cs typeface="Aller"/>
            </a:rPr>
            <a:t>Patrick Morin </a:t>
          </a:r>
        </a:p>
        <a:p>
          <a:r>
            <a:rPr lang="fr-FR" sz="1400" dirty="0" smtClean="0">
              <a:latin typeface="Aller"/>
              <a:cs typeface="Aller"/>
            </a:rPr>
            <a:t>21 magasins</a:t>
          </a:r>
          <a:endParaRPr lang="fr-FR" sz="1400" dirty="0">
            <a:latin typeface="Aller"/>
            <a:cs typeface="Aller"/>
          </a:endParaRPr>
        </a:p>
      </dgm:t>
    </dgm:pt>
    <dgm:pt modelId="{59BB8819-805C-084B-AC94-A3CBB4F880C7}" type="parTrans" cxnId="{50224313-2532-1947-9954-267A2FD9A295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DFFE5E56-0B4A-DF47-BC0C-9CCEC05324CE}" type="sibTrans" cxnId="{50224313-2532-1947-9954-267A2FD9A295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7F5EE98F-2F84-5B44-8500-C4DCCDD27C42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400" b="1" dirty="0" smtClean="0">
              <a:latin typeface="Aller"/>
              <a:cs typeface="Aller"/>
            </a:rPr>
            <a:t>L. Villeneuve &amp; Cie </a:t>
          </a:r>
        </a:p>
        <a:p>
          <a:r>
            <a:rPr lang="fr-FR" sz="1400" dirty="0" smtClean="0">
              <a:latin typeface="Aller"/>
              <a:cs typeface="Aller"/>
            </a:rPr>
            <a:t>1 magasin</a:t>
          </a:r>
          <a:endParaRPr lang="fr-FR" sz="1400" dirty="0">
            <a:latin typeface="Aller"/>
            <a:cs typeface="Aller"/>
          </a:endParaRPr>
        </a:p>
      </dgm:t>
    </dgm:pt>
    <dgm:pt modelId="{3CEA26D5-FF4D-B640-B583-CC40C8E12B67}" type="parTrans" cxnId="{A1464219-C3AE-CF4A-8E74-DCAE9D024708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A368A55E-670F-034F-BCC9-A08F5746B9F8}" type="sibTrans" cxnId="{A1464219-C3AE-CF4A-8E74-DCAE9D024708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715DC8B8-7139-1444-BF95-BDB9F7876977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400" b="1" dirty="0" smtClean="0">
              <a:latin typeface="Aller"/>
              <a:cs typeface="Aller"/>
            </a:rPr>
            <a:t>Les Entreprises P. Bonhomme </a:t>
          </a:r>
        </a:p>
        <a:p>
          <a:r>
            <a:rPr lang="fr-FR" sz="1400" dirty="0" smtClean="0">
              <a:latin typeface="Aller"/>
              <a:cs typeface="Aller"/>
            </a:rPr>
            <a:t>5 magasins au Québec</a:t>
          </a:r>
          <a:endParaRPr lang="fr-FR" sz="1400" dirty="0">
            <a:latin typeface="Aller"/>
            <a:cs typeface="Aller"/>
          </a:endParaRPr>
        </a:p>
      </dgm:t>
    </dgm:pt>
    <dgm:pt modelId="{803FFF61-C89D-6747-8DEC-370095BE922D}" type="parTrans" cxnId="{5C85F7F4-654A-4448-BEB9-61CEE0240772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B0E349FE-967F-534E-BCBD-70C12D30641B}" type="sibTrans" cxnId="{5C85F7F4-654A-4448-BEB9-61CEE0240772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E236C554-4F15-5D47-B6F5-7BA5AB6A92DB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400" b="1" dirty="0" smtClean="0">
              <a:latin typeface="Aller"/>
              <a:cs typeface="Aller"/>
            </a:rPr>
            <a:t>Groupe BMR </a:t>
          </a:r>
        </a:p>
        <a:p>
          <a:r>
            <a:rPr lang="fr-FR" sz="1400" dirty="0" smtClean="0">
              <a:latin typeface="Aller"/>
              <a:cs typeface="Aller"/>
            </a:rPr>
            <a:t>301 magasins</a:t>
          </a:r>
          <a:endParaRPr lang="fr-FR" sz="1400" dirty="0">
            <a:latin typeface="Aller"/>
            <a:cs typeface="Aller"/>
          </a:endParaRPr>
        </a:p>
      </dgm:t>
    </dgm:pt>
    <dgm:pt modelId="{2BB465EF-E95B-854F-8963-018D0B8E8ABF}" type="parTrans" cxnId="{4863947D-E65C-1049-B60F-A6CC669605D0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8A435705-F3B9-D74D-A097-39A9522ECCF9}" type="sibTrans" cxnId="{4863947D-E65C-1049-B60F-A6CC669605D0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02DE6A5D-8A95-0248-9BDE-59A1B8C2BA7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400" b="1" dirty="0" smtClean="0">
              <a:latin typeface="Aller"/>
              <a:cs typeface="Aller"/>
            </a:rPr>
            <a:t>Jacques </a:t>
          </a:r>
          <a:r>
            <a:rPr lang="fr-FR" sz="1400" b="1" dirty="0" err="1" smtClean="0">
              <a:latin typeface="Aller"/>
              <a:cs typeface="Aller"/>
            </a:rPr>
            <a:t>Laferté</a:t>
          </a:r>
          <a:r>
            <a:rPr lang="fr-FR" sz="1400" b="1" dirty="0" smtClean="0">
              <a:latin typeface="Aller"/>
              <a:cs typeface="Aller"/>
            </a:rPr>
            <a:t> </a:t>
          </a:r>
        </a:p>
        <a:p>
          <a:r>
            <a:rPr lang="fr-FR" sz="1400" dirty="0" smtClean="0">
              <a:latin typeface="Aller"/>
              <a:cs typeface="Aller"/>
            </a:rPr>
            <a:t>4 magasins</a:t>
          </a:r>
          <a:endParaRPr lang="fr-FR" sz="1400" dirty="0">
            <a:latin typeface="Aller"/>
            <a:cs typeface="Aller"/>
          </a:endParaRPr>
        </a:p>
      </dgm:t>
    </dgm:pt>
    <dgm:pt modelId="{AD9201AE-DCE9-5A48-ACAC-A9D932AC2FC1}" type="parTrans" cxnId="{27D89054-F2AE-8849-BF54-3C625D987E7C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5CCBC80F-F986-4440-8638-AB97A7ED461F}" type="sibTrans" cxnId="{27D89054-F2AE-8849-BF54-3C625D987E7C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808801C7-BBE8-354C-8358-316FEAA56D4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400" b="1" dirty="0" smtClean="0">
              <a:latin typeface="Aller"/>
              <a:cs typeface="Aller"/>
            </a:rPr>
            <a:t>Laurent Lapointe</a:t>
          </a:r>
        </a:p>
        <a:p>
          <a:r>
            <a:rPr lang="fr-FR" sz="1400" dirty="0" smtClean="0">
              <a:latin typeface="Aller"/>
              <a:cs typeface="Aller"/>
            </a:rPr>
            <a:t> 1 magasin</a:t>
          </a:r>
          <a:endParaRPr lang="fr-FR" sz="1400" dirty="0">
            <a:latin typeface="Aller"/>
            <a:cs typeface="Aller"/>
          </a:endParaRPr>
        </a:p>
      </dgm:t>
    </dgm:pt>
    <dgm:pt modelId="{8CADF5DB-9053-C348-8051-83D23D8FFE5D}" type="parTrans" cxnId="{14421A85-DB52-D540-9DAE-C7070958F11F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E5A09138-72CE-7E4E-B15F-DC4C6FAE2655}" type="sibTrans" cxnId="{14421A85-DB52-D540-9DAE-C7070958F11F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511B58CA-B22A-4246-8A7D-C0D0A1F3FD1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400" b="1" dirty="0" smtClean="0">
              <a:latin typeface="Aller"/>
              <a:cs typeface="Aller"/>
            </a:rPr>
            <a:t>Lefebvre &amp; Benoit </a:t>
          </a:r>
        </a:p>
        <a:p>
          <a:r>
            <a:rPr lang="fr-FR" sz="1400" dirty="0" smtClean="0">
              <a:latin typeface="Aller"/>
              <a:cs typeface="Aller"/>
            </a:rPr>
            <a:t>1 magasin</a:t>
          </a:r>
          <a:endParaRPr lang="fr-FR" sz="1400" dirty="0">
            <a:latin typeface="Aller"/>
            <a:cs typeface="Aller"/>
          </a:endParaRPr>
        </a:p>
      </dgm:t>
    </dgm:pt>
    <dgm:pt modelId="{8EB8C900-E254-284E-AFF6-24876D94BC1C}" type="parTrans" cxnId="{62C1E7D1-77DB-7B42-B0A1-9E0E71C9FD0B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78AEF227-4BF1-F14C-836D-ABE1738BFBAB}" type="sibTrans" cxnId="{62C1E7D1-77DB-7B42-B0A1-9E0E71C9FD0B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95964692-4CBF-D140-8A53-5175B112ECA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400" b="1" dirty="0" err="1" smtClean="0">
              <a:latin typeface="Aller"/>
              <a:cs typeface="Aller"/>
            </a:rPr>
            <a:t>Matério</a:t>
          </a:r>
          <a:r>
            <a:rPr lang="fr-FR" sz="1400" b="1" dirty="0" smtClean="0">
              <a:latin typeface="Aller"/>
              <a:cs typeface="Aller"/>
            </a:rPr>
            <a:t> Laurentiens </a:t>
          </a:r>
        </a:p>
        <a:p>
          <a:r>
            <a:rPr lang="fr-FR" sz="1400" dirty="0" smtClean="0">
              <a:latin typeface="Aller"/>
              <a:cs typeface="Aller"/>
            </a:rPr>
            <a:t>5 magasins</a:t>
          </a:r>
          <a:endParaRPr lang="fr-FR" sz="1400" dirty="0">
            <a:latin typeface="Aller"/>
            <a:cs typeface="Aller"/>
          </a:endParaRPr>
        </a:p>
      </dgm:t>
    </dgm:pt>
    <dgm:pt modelId="{7675BE9A-65D9-AA43-8DF5-17390B373297}" type="parTrans" cxnId="{6DA79FED-063C-D44B-809E-779AF7764A8B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0DE43AF3-8F06-5947-AD2D-941E581D2E53}" type="sibTrans" cxnId="{6DA79FED-063C-D44B-809E-779AF7764A8B}">
      <dgm:prSet/>
      <dgm:spPr/>
      <dgm:t>
        <a:bodyPr/>
        <a:lstStyle/>
        <a:p>
          <a:endParaRPr lang="fr-FR" sz="1400">
            <a:latin typeface="Aller"/>
          </a:endParaRPr>
        </a:p>
      </dgm:t>
    </dgm:pt>
    <dgm:pt modelId="{DFBCD21A-F90E-5B40-A2D0-3B8C13E0276B}" type="pres">
      <dgm:prSet presAssocID="{34307D61-7014-C247-A0CB-9E18193BC4B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475B492-25B5-DC45-8CFA-5DF58AD52849}" type="pres">
      <dgm:prSet presAssocID="{34307D61-7014-C247-A0CB-9E18193BC4B1}" presName="radial" presStyleCnt="0">
        <dgm:presLayoutVars>
          <dgm:animLvl val="ctr"/>
        </dgm:presLayoutVars>
      </dgm:prSet>
      <dgm:spPr/>
    </dgm:pt>
    <dgm:pt modelId="{0333A64D-CE83-C446-A92F-D1F65021BA1C}" type="pres">
      <dgm:prSet presAssocID="{7C4711D8-9EEE-FB48-8D74-94B65B07E0EA}" presName="centerShape" presStyleLbl="vennNode1" presStyleIdx="0" presStyleCnt="9"/>
      <dgm:spPr/>
      <dgm:t>
        <a:bodyPr/>
        <a:lstStyle/>
        <a:p>
          <a:endParaRPr lang="fr-FR"/>
        </a:p>
      </dgm:t>
    </dgm:pt>
    <dgm:pt modelId="{EC592D1E-D3C9-A742-8768-D2883A138EEF}" type="pres">
      <dgm:prSet presAssocID="{FB89D3FD-9FA8-AF46-A774-C75625C75D16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FE1577-1481-B54F-A00C-F0B86D62719E}" type="pres">
      <dgm:prSet presAssocID="{7F5EE98F-2F84-5B44-8500-C4DCCDD27C42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DD5BBB-D4CF-C04A-BBE6-E1071D33B3DE}" type="pres">
      <dgm:prSet presAssocID="{715DC8B8-7139-1444-BF95-BDB9F7876977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9F382B-3B8C-9B45-A73E-DF56EFEC07FB}" type="pres">
      <dgm:prSet presAssocID="{02DE6A5D-8A95-0248-9BDE-59A1B8C2BA74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401BCD-AE2E-7645-96BB-A000A03A9836}" type="pres">
      <dgm:prSet presAssocID="{808801C7-BBE8-354C-8358-316FEAA56D45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2F7C23-13BA-854E-BE5A-E76E79D5953E}" type="pres">
      <dgm:prSet presAssocID="{511B58CA-B22A-4246-8A7D-C0D0A1F3FD1D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142C8E-6EF1-F646-86BC-A7029CBF99B4}" type="pres">
      <dgm:prSet presAssocID="{95964692-4CBF-D140-8A53-5175B112ECA5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E2F842-BEC6-EC4E-8BDD-9914927D5090}" type="pres">
      <dgm:prSet presAssocID="{E236C554-4F15-5D47-B6F5-7BA5AB6A92DB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0048825-3AA1-6D45-9713-BD0CEC04F5F5}" type="presOf" srcId="{E236C554-4F15-5D47-B6F5-7BA5AB6A92DB}" destId="{B0E2F842-BEC6-EC4E-8BDD-9914927D5090}" srcOrd="0" destOrd="0" presId="urn:microsoft.com/office/officeart/2005/8/layout/radial3"/>
    <dgm:cxn modelId="{A1464219-C3AE-CF4A-8E74-DCAE9D024708}" srcId="{7C4711D8-9EEE-FB48-8D74-94B65B07E0EA}" destId="{7F5EE98F-2F84-5B44-8500-C4DCCDD27C42}" srcOrd="1" destOrd="0" parTransId="{3CEA26D5-FF4D-B640-B583-CC40C8E12B67}" sibTransId="{A368A55E-670F-034F-BCC9-A08F5746B9F8}"/>
    <dgm:cxn modelId="{27D89054-F2AE-8849-BF54-3C625D987E7C}" srcId="{7C4711D8-9EEE-FB48-8D74-94B65B07E0EA}" destId="{02DE6A5D-8A95-0248-9BDE-59A1B8C2BA74}" srcOrd="3" destOrd="0" parTransId="{AD9201AE-DCE9-5A48-ACAC-A9D932AC2FC1}" sibTransId="{5CCBC80F-F986-4440-8638-AB97A7ED461F}"/>
    <dgm:cxn modelId="{A76B2176-ECBE-3649-B784-06BDC225F6B8}" type="presOf" srcId="{511B58CA-B22A-4246-8A7D-C0D0A1F3FD1D}" destId="{722F7C23-13BA-854E-BE5A-E76E79D5953E}" srcOrd="0" destOrd="0" presId="urn:microsoft.com/office/officeart/2005/8/layout/radial3"/>
    <dgm:cxn modelId="{8B14BF56-AA6F-784F-BE79-95A6A669705A}" srcId="{34307D61-7014-C247-A0CB-9E18193BC4B1}" destId="{7C4711D8-9EEE-FB48-8D74-94B65B07E0EA}" srcOrd="0" destOrd="0" parTransId="{C8FCB069-38F2-4144-A03F-8DDFD1D02A8A}" sibTransId="{15514D7B-2E68-FF49-A830-2A7CC9C68F17}"/>
    <dgm:cxn modelId="{FEF83752-2DF2-5F4D-8F99-9B1A23AF497D}" type="presOf" srcId="{7C4711D8-9EEE-FB48-8D74-94B65B07E0EA}" destId="{0333A64D-CE83-C446-A92F-D1F65021BA1C}" srcOrd="0" destOrd="0" presId="urn:microsoft.com/office/officeart/2005/8/layout/radial3"/>
    <dgm:cxn modelId="{083CD555-D4CB-BC48-876D-6CD7335CF432}" type="presOf" srcId="{95964692-4CBF-D140-8A53-5175B112ECA5}" destId="{00142C8E-6EF1-F646-86BC-A7029CBF99B4}" srcOrd="0" destOrd="0" presId="urn:microsoft.com/office/officeart/2005/8/layout/radial3"/>
    <dgm:cxn modelId="{14421A85-DB52-D540-9DAE-C7070958F11F}" srcId="{7C4711D8-9EEE-FB48-8D74-94B65B07E0EA}" destId="{808801C7-BBE8-354C-8358-316FEAA56D45}" srcOrd="4" destOrd="0" parTransId="{8CADF5DB-9053-C348-8051-83D23D8FFE5D}" sibTransId="{E5A09138-72CE-7E4E-B15F-DC4C6FAE2655}"/>
    <dgm:cxn modelId="{6DA79FED-063C-D44B-809E-779AF7764A8B}" srcId="{7C4711D8-9EEE-FB48-8D74-94B65B07E0EA}" destId="{95964692-4CBF-D140-8A53-5175B112ECA5}" srcOrd="6" destOrd="0" parTransId="{7675BE9A-65D9-AA43-8DF5-17390B373297}" sibTransId="{0DE43AF3-8F06-5947-AD2D-941E581D2E53}"/>
    <dgm:cxn modelId="{5C85F7F4-654A-4448-BEB9-61CEE0240772}" srcId="{7C4711D8-9EEE-FB48-8D74-94B65B07E0EA}" destId="{715DC8B8-7139-1444-BF95-BDB9F7876977}" srcOrd="2" destOrd="0" parTransId="{803FFF61-C89D-6747-8DEC-370095BE922D}" sibTransId="{B0E349FE-967F-534E-BCBD-70C12D30641B}"/>
    <dgm:cxn modelId="{97216E9D-3119-B34C-B254-829A9E852C1C}" type="presOf" srcId="{715DC8B8-7139-1444-BF95-BDB9F7876977}" destId="{0DDD5BBB-D4CF-C04A-BBE6-E1071D33B3DE}" srcOrd="0" destOrd="0" presId="urn:microsoft.com/office/officeart/2005/8/layout/radial3"/>
    <dgm:cxn modelId="{50224313-2532-1947-9954-267A2FD9A295}" srcId="{7C4711D8-9EEE-FB48-8D74-94B65B07E0EA}" destId="{FB89D3FD-9FA8-AF46-A774-C75625C75D16}" srcOrd="0" destOrd="0" parTransId="{59BB8819-805C-084B-AC94-A3CBB4F880C7}" sibTransId="{DFFE5E56-0B4A-DF47-BC0C-9CCEC05324CE}"/>
    <dgm:cxn modelId="{BA37AF60-5CD6-5D46-A270-8A47415FF9FF}" type="presOf" srcId="{02DE6A5D-8A95-0248-9BDE-59A1B8C2BA74}" destId="{5F9F382B-3B8C-9B45-A73E-DF56EFEC07FB}" srcOrd="0" destOrd="0" presId="urn:microsoft.com/office/officeart/2005/8/layout/radial3"/>
    <dgm:cxn modelId="{ABDB5836-15A2-FC44-9326-ABC608F4E42A}" type="presOf" srcId="{808801C7-BBE8-354C-8358-316FEAA56D45}" destId="{45401BCD-AE2E-7645-96BB-A000A03A9836}" srcOrd="0" destOrd="0" presId="urn:microsoft.com/office/officeart/2005/8/layout/radial3"/>
    <dgm:cxn modelId="{62C1E7D1-77DB-7B42-B0A1-9E0E71C9FD0B}" srcId="{7C4711D8-9EEE-FB48-8D74-94B65B07E0EA}" destId="{511B58CA-B22A-4246-8A7D-C0D0A1F3FD1D}" srcOrd="5" destOrd="0" parTransId="{8EB8C900-E254-284E-AFF6-24876D94BC1C}" sibTransId="{78AEF227-4BF1-F14C-836D-ABE1738BFBAB}"/>
    <dgm:cxn modelId="{4863947D-E65C-1049-B60F-A6CC669605D0}" srcId="{7C4711D8-9EEE-FB48-8D74-94B65B07E0EA}" destId="{E236C554-4F15-5D47-B6F5-7BA5AB6A92DB}" srcOrd="7" destOrd="0" parTransId="{2BB465EF-E95B-854F-8963-018D0B8E8ABF}" sibTransId="{8A435705-F3B9-D74D-A097-39A9522ECCF9}"/>
    <dgm:cxn modelId="{7A614E5D-C759-E64D-ACF5-9AC417EEE800}" type="presOf" srcId="{7F5EE98F-2F84-5B44-8500-C4DCCDD27C42}" destId="{ECFE1577-1481-B54F-A00C-F0B86D62719E}" srcOrd="0" destOrd="0" presId="urn:microsoft.com/office/officeart/2005/8/layout/radial3"/>
    <dgm:cxn modelId="{DC5EF9C7-8207-DA4D-81A5-6E369C4476C2}" type="presOf" srcId="{34307D61-7014-C247-A0CB-9E18193BC4B1}" destId="{DFBCD21A-F90E-5B40-A2D0-3B8C13E0276B}" srcOrd="0" destOrd="0" presId="urn:microsoft.com/office/officeart/2005/8/layout/radial3"/>
    <dgm:cxn modelId="{8C623133-3A2B-C44B-A2D6-B7ED5C8CE5FB}" type="presOf" srcId="{FB89D3FD-9FA8-AF46-A774-C75625C75D16}" destId="{EC592D1E-D3C9-A742-8768-D2883A138EEF}" srcOrd="0" destOrd="0" presId="urn:microsoft.com/office/officeart/2005/8/layout/radial3"/>
    <dgm:cxn modelId="{F1851474-A2BF-7342-B6B0-5AA3E828FADB}" type="presParOf" srcId="{DFBCD21A-F90E-5B40-A2D0-3B8C13E0276B}" destId="{6475B492-25B5-DC45-8CFA-5DF58AD52849}" srcOrd="0" destOrd="0" presId="urn:microsoft.com/office/officeart/2005/8/layout/radial3"/>
    <dgm:cxn modelId="{36E335A5-2D01-E941-A485-A663195D7C49}" type="presParOf" srcId="{6475B492-25B5-DC45-8CFA-5DF58AD52849}" destId="{0333A64D-CE83-C446-A92F-D1F65021BA1C}" srcOrd="0" destOrd="0" presId="urn:microsoft.com/office/officeart/2005/8/layout/radial3"/>
    <dgm:cxn modelId="{21CCAA3E-70C6-234F-9632-ECADC64B1ABC}" type="presParOf" srcId="{6475B492-25B5-DC45-8CFA-5DF58AD52849}" destId="{EC592D1E-D3C9-A742-8768-D2883A138EEF}" srcOrd="1" destOrd="0" presId="urn:microsoft.com/office/officeart/2005/8/layout/radial3"/>
    <dgm:cxn modelId="{CA9BE10D-72E5-E547-84FF-A2136CCE81E4}" type="presParOf" srcId="{6475B492-25B5-DC45-8CFA-5DF58AD52849}" destId="{ECFE1577-1481-B54F-A00C-F0B86D62719E}" srcOrd="2" destOrd="0" presId="urn:microsoft.com/office/officeart/2005/8/layout/radial3"/>
    <dgm:cxn modelId="{9BBE6AD7-0BC6-6F45-BABF-26790A6A8E55}" type="presParOf" srcId="{6475B492-25B5-DC45-8CFA-5DF58AD52849}" destId="{0DDD5BBB-D4CF-C04A-BBE6-E1071D33B3DE}" srcOrd="3" destOrd="0" presId="urn:microsoft.com/office/officeart/2005/8/layout/radial3"/>
    <dgm:cxn modelId="{E1683D23-74F0-AD4D-99F2-F0613FC49966}" type="presParOf" srcId="{6475B492-25B5-DC45-8CFA-5DF58AD52849}" destId="{5F9F382B-3B8C-9B45-A73E-DF56EFEC07FB}" srcOrd="4" destOrd="0" presId="urn:microsoft.com/office/officeart/2005/8/layout/radial3"/>
    <dgm:cxn modelId="{A1A170E6-86A1-DD40-823E-1C7BF9389AE2}" type="presParOf" srcId="{6475B492-25B5-DC45-8CFA-5DF58AD52849}" destId="{45401BCD-AE2E-7645-96BB-A000A03A9836}" srcOrd="5" destOrd="0" presId="urn:microsoft.com/office/officeart/2005/8/layout/radial3"/>
    <dgm:cxn modelId="{69B499F9-C467-264C-9650-1DFEC77323EB}" type="presParOf" srcId="{6475B492-25B5-DC45-8CFA-5DF58AD52849}" destId="{722F7C23-13BA-854E-BE5A-E76E79D5953E}" srcOrd="6" destOrd="0" presId="urn:microsoft.com/office/officeart/2005/8/layout/radial3"/>
    <dgm:cxn modelId="{36A7396B-A87B-054A-BFD4-1AADBCF86321}" type="presParOf" srcId="{6475B492-25B5-DC45-8CFA-5DF58AD52849}" destId="{00142C8E-6EF1-F646-86BC-A7029CBF99B4}" srcOrd="7" destOrd="0" presId="urn:microsoft.com/office/officeart/2005/8/layout/radial3"/>
    <dgm:cxn modelId="{E97867AA-99ED-FD47-8B40-E9334F710AF4}" type="presParOf" srcId="{6475B492-25B5-DC45-8CFA-5DF58AD52849}" destId="{B0E2F842-BEC6-EC4E-8BDD-9914927D5090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CD4CB-B448-204E-B63F-D249AFB2A3E6}">
      <dsp:nvSpPr>
        <dsp:cNvPr id="0" name=""/>
        <dsp:cNvSpPr/>
      </dsp:nvSpPr>
      <dsp:spPr>
        <a:xfrm>
          <a:off x="4013417" y="1353002"/>
          <a:ext cx="718723" cy="519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559"/>
              </a:lnTo>
              <a:lnTo>
                <a:pt x="718723" y="519559"/>
              </a:lnTo>
            </a:path>
          </a:pathLst>
        </a:cu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1975C-70CE-814B-AB5C-40579DA60A8E}">
      <dsp:nvSpPr>
        <dsp:cNvPr id="0" name=""/>
        <dsp:cNvSpPr/>
      </dsp:nvSpPr>
      <dsp:spPr>
        <a:xfrm>
          <a:off x="3294694" y="1353002"/>
          <a:ext cx="718723" cy="519559"/>
        </a:xfrm>
        <a:custGeom>
          <a:avLst/>
          <a:gdLst/>
          <a:ahLst/>
          <a:cxnLst/>
          <a:rect l="0" t="0" r="0" b="0"/>
          <a:pathLst>
            <a:path>
              <a:moveTo>
                <a:pt x="718723" y="0"/>
              </a:moveTo>
              <a:lnTo>
                <a:pt x="718723" y="519559"/>
              </a:lnTo>
              <a:lnTo>
                <a:pt x="0" y="519559"/>
              </a:lnTo>
            </a:path>
          </a:pathLst>
        </a:cu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58E41-30F5-9A42-875D-F9FF376C9F0E}">
      <dsp:nvSpPr>
        <dsp:cNvPr id="0" name=""/>
        <dsp:cNvSpPr/>
      </dsp:nvSpPr>
      <dsp:spPr>
        <a:xfrm>
          <a:off x="4013417" y="1353002"/>
          <a:ext cx="3143333" cy="159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469"/>
              </a:lnTo>
              <a:lnTo>
                <a:pt x="3143333" y="1411469"/>
              </a:lnTo>
              <a:lnTo>
                <a:pt x="3143333" y="1593315"/>
              </a:lnTo>
            </a:path>
          </a:pathLst>
        </a:cu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78723-AE7F-7043-8E1B-7331F0E271D5}">
      <dsp:nvSpPr>
        <dsp:cNvPr id="0" name=""/>
        <dsp:cNvSpPr/>
      </dsp:nvSpPr>
      <dsp:spPr>
        <a:xfrm>
          <a:off x="4013417" y="1353002"/>
          <a:ext cx="1047777" cy="159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469"/>
              </a:lnTo>
              <a:lnTo>
                <a:pt x="1047777" y="1411469"/>
              </a:lnTo>
              <a:lnTo>
                <a:pt x="1047777" y="1593315"/>
              </a:lnTo>
            </a:path>
          </a:pathLst>
        </a:cu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0B7B8-BF24-7945-9131-A424BC97E9C4}">
      <dsp:nvSpPr>
        <dsp:cNvPr id="0" name=""/>
        <dsp:cNvSpPr/>
      </dsp:nvSpPr>
      <dsp:spPr>
        <a:xfrm>
          <a:off x="2965640" y="1353002"/>
          <a:ext cx="1047777" cy="1593315"/>
        </a:xfrm>
        <a:custGeom>
          <a:avLst/>
          <a:gdLst/>
          <a:ahLst/>
          <a:cxnLst/>
          <a:rect l="0" t="0" r="0" b="0"/>
          <a:pathLst>
            <a:path>
              <a:moveTo>
                <a:pt x="1047777" y="0"/>
              </a:moveTo>
              <a:lnTo>
                <a:pt x="1047777" y="1411469"/>
              </a:lnTo>
              <a:lnTo>
                <a:pt x="0" y="1411469"/>
              </a:lnTo>
              <a:lnTo>
                <a:pt x="0" y="1593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3EF37-71AC-154C-AAAA-184D504BAB8E}">
      <dsp:nvSpPr>
        <dsp:cNvPr id="0" name=""/>
        <dsp:cNvSpPr/>
      </dsp:nvSpPr>
      <dsp:spPr>
        <a:xfrm>
          <a:off x="870084" y="1353002"/>
          <a:ext cx="3143333" cy="1593315"/>
        </a:xfrm>
        <a:custGeom>
          <a:avLst/>
          <a:gdLst/>
          <a:ahLst/>
          <a:cxnLst/>
          <a:rect l="0" t="0" r="0" b="0"/>
          <a:pathLst>
            <a:path>
              <a:moveTo>
                <a:pt x="3143333" y="0"/>
              </a:moveTo>
              <a:lnTo>
                <a:pt x="3143333" y="1411469"/>
              </a:lnTo>
              <a:lnTo>
                <a:pt x="0" y="1411469"/>
              </a:lnTo>
              <a:lnTo>
                <a:pt x="0" y="1593315"/>
              </a:lnTo>
            </a:path>
          </a:pathLst>
        </a:cu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FB00D-A287-3E46-86F4-16AB7074AF9D}">
      <dsp:nvSpPr>
        <dsp:cNvPr id="0" name=""/>
        <dsp:cNvSpPr/>
      </dsp:nvSpPr>
      <dsp:spPr>
        <a:xfrm>
          <a:off x="3580451" y="487070"/>
          <a:ext cx="865932" cy="86593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BF488-090D-3645-90A1-EC670622DECD}">
      <dsp:nvSpPr>
        <dsp:cNvPr id="0" name=""/>
        <dsp:cNvSpPr/>
      </dsp:nvSpPr>
      <dsp:spPr>
        <a:xfrm>
          <a:off x="3580451" y="487070"/>
          <a:ext cx="865932" cy="86593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65AD0-30C1-7B4E-ACC5-1526FCE3E8D4}">
      <dsp:nvSpPr>
        <dsp:cNvPr id="0" name=""/>
        <dsp:cNvSpPr/>
      </dsp:nvSpPr>
      <dsp:spPr>
        <a:xfrm>
          <a:off x="3147485" y="642938"/>
          <a:ext cx="1731864" cy="55419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ller"/>
              <a:cs typeface="Aller"/>
            </a:rPr>
            <a:t>La Coop fédérée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ller"/>
              <a:cs typeface="Aller"/>
            </a:rPr>
            <a:t>Division Détail</a:t>
          </a:r>
          <a:endParaRPr lang="fr-FR" sz="1800" b="1" kern="1200" dirty="0">
            <a:latin typeface="Aller"/>
            <a:cs typeface="Aller"/>
          </a:endParaRPr>
        </a:p>
      </dsp:txBody>
      <dsp:txXfrm>
        <a:off x="3147485" y="642938"/>
        <a:ext cx="1731864" cy="554196"/>
      </dsp:txXfrm>
    </dsp:sp>
    <dsp:sp modelId="{A6442815-7B8E-8A47-A72E-075D0B47E747}">
      <dsp:nvSpPr>
        <dsp:cNvPr id="0" name=""/>
        <dsp:cNvSpPr/>
      </dsp:nvSpPr>
      <dsp:spPr>
        <a:xfrm>
          <a:off x="437118" y="2946318"/>
          <a:ext cx="865932" cy="86593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D2DB0-C7AC-FB42-B277-C48C3476E6C1}">
      <dsp:nvSpPr>
        <dsp:cNvPr id="0" name=""/>
        <dsp:cNvSpPr/>
      </dsp:nvSpPr>
      <dsp:spPr>
        <a:xfrm>
          <a:off x="437118" y="2946318"/>
          <a:ext cx="865932" cy="86593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8CEC9-0253-8A4F-A4FA-431BCE51105E}">
      <dsp:nvSpPr>
        <dsp:cNvPr id="0" name=""/>
        <dsp:cNvSpPr/>
      </dsp:nvSpPr>
      <dsp:spPr>
        <a:xfrm>
          <a:off x="4152" y="3102185"/>
          <a:ext cx="1731864" cy="55419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ller"/>
              <a:cs typeface="Aller"/>
            </a:rPr>
            <a:t>215 marchands affiliés</a:t>
          </a:r>
          <a:endParaRPr lang="fr-FR" sz="1800" b="1" kern="1200" dirty="0">
            <a:latin typeface="Aller"/>
            <a:cs typeface="Aller"/>
          </a:endParaRPr>
        </a:p>
      </dsp:txBody>
      <dsp:txXfrm>
        <a:off x="4152" y="3102185"/>
        <a:ext cx="1731864" cy="554196"/>
      </dsp:txXfrm>
    </dsp:sp>
    <dsp:sp modelId="{2D101952-6160-E84D-AED0-081DEF7AE4C6}">
      <dsp:nvSpPr>
        <dsp:cNvPr id="0" name=""/>
        <dsp:cNvSpPr/>
      </dsp:nvSpPr>
      <dsp:spPr>
        <a:xfrm>
          <a:off x="2532673" y="2946318"/>
          <a:ext cx="865932" cy="86593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1F085-051E-F44A-B168-ADC7C5696ED9}">
      <dsp:nvSpPr>
        <dsp:cNvPr id="0" name=""/>
        <dsp:cNvSpPr/>
      </dsp:nvSpPr>
      <dsp:spPr>
        <a:xfrm>
          <a:off x="2532673" y="2946318"/>
          <a:ext cx="865932" cy="86593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27E8C-AA6F-C54E-9A9C-66F62E7942B5}">
      <dsp:nvSpPr>
        <dsp:cNvPr id="0" name=""/>
        <dsp:cNvSpPr/>
      </dsp:nvSpPr>
      <dsp:spPr>
        <a:xfrm>
          <a:off x="2099707" y="3102185"/>
          <a:ext cx="1731864" cy="55419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ller"/>
              <a:cs typeface="Aller"/>
            </a:rPr>
            <a:t>15 BMR corporatifs</a:t>
          </a:r>
          <a:endParaRPr lang="fr-FR" sz="1800" b="1" kern="1200" dirty="0">
            <a:latin typeface="Aller"/>
            <a:cs typeface="Aller"/>
          </a:endParaRPr>
        </a:p>
      </dsp:txBody>
      <dsp:txXfrm>
        <a:off x="2099707" y="3102185"/>
        <a:ext cx="1731864" cy="554196"/>
      </dsp:txXfrm>
    </dsp:sp>
    <dsp:sp modelId="{E0EF7A83-DC58-5F43-9015-1E1A76DE574F}">
      <dsp:nvSpPr>
        <dsp:cNvPr id="0" name=""/>
        <dsp:cNvSpPr/>
      </dsp:nvSpPr>
      <dsp:spPr>
        <a:xfrm>
          <a:off x="4628229" y="2946318"/>
          <a:ext cx="865932" cy="86593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09B2A-653A-FA42-8EFA-42F47271C4F3}">
      <dsp:nvSpPr>
        <dsp:cNvPr id="0" name=""/>
        <dsp:cNvSpPr/>
      </dsp:nvSpPr>
      <dsp:spPr>
        <a:xfrm>
          <a:off x="4628229" y="2946318"/>
          <a:ext cx="865932" cy="86593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5317C-3855-7949-B979-10894137E2BC}">
      <dsp:nvSpPr>
        <dsp:cNvPr id="0" name=""/>
        <dsp:cNvSpPr/>
      </dsp:nvSpPr>
      <dsp:spPr>
        <a:xfrm>
          <a:off x="4195263" y="3102185"/>
          <a:ext cx="1731864" cy="55419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ller"/>
              <a:cs typeface="Aller"/>
            </a:rPr>
            <a:t>62 magasins </a:t>
          </a:r>
          <a:r>
            <a:rPr lang="fr-FR" sz="1800" b="1" kern="1200" dirty="0" err="1" smtClean="0">
              <a:latin typeface="Aller"/>
              <a:cs typeface="Aller"/>
            </a:rPr>
            <a:t>Unimat</a:t>
          </a:r>
          <a:endParaRPr lang="fr-FR" sz="1800" b="1" kern="1200" dirty="0">
            <a:latin typeface="Aller"/>
            <a:cs typeface="Aller"/>
          </a:endParaRPr>
        </a:p>
      </dsp:txBody>
      <dsp:txXfrm>
        <a:off x="4195263" y="3102185"/>
        <a:ext cx="1731864" cy="554196"/>
      </dsp:txXfrm>
    </dsp:sp>
    <dsp:sp modelId="{1F0EDAD6-4901-0E49-BB5E-003D60EF1B0B}">
      <dsp:nvSpPr>
        <dsp:cNvPr id="0" name=""/>
        <dsp:cNvSpPr/>
      </dsp:nvSpPr>
      <dsp:spPr>
        <a:xfrm>
          <a:off x="6723785" y="2946318"/>
          <a:ext cx="865932" cy="86593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508C7-1009-434B-83B7-A8D19C495396}">
      <dsp:nvSpPr>
        <dsp:cNvPr id="0" name=""/>
        <dsp:cNvSpPr/>
      </dsp:nvSpPr>
      <dsp:spPr>
        <a:xfrm>
          <a:off x="6723785" y="2946318"/>
          <a:ext cx="865932" cy="86593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C4CEE-920E-1A47-B6E0-725569E8D8B9}">
      <dsp:nvSpPr>
        <dsp:cNvPr id="0" name=""/>
        <dsp:cNvSpPr/>
      </dsp:nvSpPr>
      <dsp:spPr>
        <a:xfrm>
          <a:off x="6290819" y="3102185"/>
          <a:ext cx="1731864" cy="55419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ller"/>
              <a:cs typeface="Aller"/>
            </a:rPr>
            <a:t>9 magasins </a:t>
          </a:r>
          <a:r>
            <a:rPr lang="fr-FR" sz="1800" b="1" kern="1200" dirty="0" err="1" smtClean="0">
              <a:latin typeface="Aller"/>
              <a:cs typeface="Aller"/>
            </a:rPr>
            <a:t>Agrizone</a:t>
          </a:r>
          <a:endParaRPr lang="fr-FR" sz="1800" b="1" kern="1200" dirty="0">
            <a:latin typeface="Aller"/>
            <a:cs typeface="Aller"/>
          </a:endParaRPr>
        </a:p>
      </dsp:txBody>
      <dsp:txXfrm>
        <a:off x="6290819" y="3102185"/>
        <a:ext cx="1731864" cy="554196"/>
      </dsp:txXfrm>
    </dsp:sp>
    <dsp:sp modelId="{7ECA6439-CEF2-3E4F-81B8-B53A8F0A86BC}">
      <dsp:nvSpPr>
        <dsp:cNvPr id="0" name=""/>
        <dsp:cNvSpPr/>
      </dsp:nvSpPr>
      <dsp:spPr>
        <a:xfrm>
          <a:off x="2532673" y="1716694"/>
          <a:ext cx="865932" cy="86593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777877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0A578-B3F2-BF42-8FC6-24808A074C94}">
      <dsp:nvSpPr>
        <dsp:cNvPr id="0" name=""/>
        <dsp:cNvSpPr/>
      </dsp:nvSpPr>
      <dsp:spPr>
        <a:xfrm>
          <a:off x="2532673" y="1716694"/>
          <a:ext cx="865932" cy="86593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7DDBC-F376-AA4A-9CA5-49DF81D0889D}">
      <dsp:nvSpPr>
        <dsp:cNvPr id="0" name=""/>
        <dsp:cNvSpPr/>
      </dsp:nvSpPr>
      <dsp:spPr>
        <a:xfrm>
          <a:off x="2099707" y="1872562"/>
          <a:ext cx="1731864" cy="55419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ller"/>
              <a:cs typeface="Aller"/>
            </a:rPr>
            <a:t>Groupe BMR</a:t>
          </a:r>
          <a:endParaRPr lang="fr-FR" sz="1800" b="1" kern="1200" dirty="0">
            <a:latin typeface="Aller"/>
            <a:cs typeface="Aller"/>
          </a:endParaRPr>
        </a:p>
      </dsp:txBody>
      <dsp:txXfrm>
        <a:off x="2099707" y="1872562"/>
        <a:ext cx="1731864" cy="554196"/>
      </dsp:txXfrm>
    </dsp:sp>
    <dsp:sp modelId="{BDA56453-1A8C-504E-AED1-A4605DE459A3}">
      <dsp:nvSpPr>
        <dsp:cNvPr id="0" name=""/>
        <dsp:cNvSpPr/>
      </dsp:nvSpPr>
      <dsp:spPr>
        <a:xfrm>
          <a:off x="4628229" y="1716694"/>
          <a:ext cx="865932" cy="86593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03193-7B80-1042-A6CE-1CF4A6BB6A9F}">
      <dsp:nvSpPr>
        <dsp:cNvPr id="0" name=""/>
        <dsp:cNvSpPr/>
      </dsp:nvSpPr>
      <dsp:spPr>
        <a:xfrm>
          <a:off x="4628229" y="1716694"/>
          <a:ext cx="865932" cy="86593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6364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E4C45-8BF5-4540-8AD7-C0830A6FC03E}">
      <dsp:nvSpPr>
        <dsp:cNvPr id="0" name=""/>
        <dsp:cNvSpPr/>
      </dsp:nvSpPr>
      <dsp:spPr>
        <a:xfrm>
          <a:off x="4195263" y="1872562"/>
          <a:ext cx="1731864" cy="55419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ller"/>
              <a:cs typeface="Aller"/>
            </a:rPr>
            <a:t>301 magasins</a:t>
          </a:r>
          <a:endParaRPr lang="fr-FR" sz="1800" b="1" kern="1200" dirty="0">
            <a:latin typeface="Aller"/>
            <a:cs typeface="Aller"/>
          </a:endParaRPr>
        </a:p>
      </dsp:txBody>
      <dsp:txXfrm>
        <a:off x="4195263" y="1872562"/>
        <a:ext cx="1731864" cy="5541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53704-B49B-CC43-86FC-2A2A6729EAF0}">
      <dsp:nvSpPr>
        <dsp:cNvPr id="0" name=""/>
        <dsp:cNvSpPr/>
      </dsp:nvSpPr>
      <dsp:spPr>
        <a:xfrm>
          <a:off x="2959629" y="1029126"/>
          <a:ext cx="851616" cy="615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626"/>
              </a:lnTo>
              <a:lnTo>
                <a:pt x="851616" y="615626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E748E-1A9C-F448-8710-29BAF1C053EE}">
      <dsp:nvSpPr>
        <dsp:cNvPr id="0" name=""/>
        <dsp:cNvSpPr/>
      </dsp:nvSpPr>
      <dsp:spPr>
        <a:xfrm>
          <a:off x="2108013" y="1029126"/>
          <a:ext cx="851616" cy="615626"/>
        </a:xfrm>
        <a:custGeom>
          <a:avLst/>
          <a:gdLst/>
          <a:ahLst/>
          <a:cxnLst/>
          <a:rect l="0" t="0" r="0" b="0"/>
          <a:pathLst>
            <a:path>
              <a:moveTo>
                <a:pt x="851616" y="0"/>
              </a:moveTo>
              <a:lnTo>
                <a:pt x="851616" y="615626"/>
              </a:lnTo>
              <a:lnTo>
                <a:pt x="0" y="615626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C0D45-EFEC-4644-9C71-FC41FBE36A8E}">
      <dsp:nvSpPr>
        <dsp:cNvPr id="0" name=""/>
        <dsp:cNvSpPr/>
      </dsp:nvSpPr>
      <dsp:spPr>
        <a:xfrm>
          <a:off x="2913909" y="1029126"/>
          <a:ext cx="91440" cy="1887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7919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D9829-2D8A-E14C-92C4-645542A236D3}">
      <dsp:nvSpPr>
        <dsp:cNvPr id="0" name=""/>
        <dsp:cNvSpPr/>
      </dsp:nvSpPr>
      <dsp:spPr>
        <a:xfrm>
          <a:off x="2446607" y="3082"/>
          <a:ext cx="1026043" cy="102604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C0477-C584-5844-B663-8331D0C50E9F}">
      <dsp:nvSpPr>
        <dsp:cNvPr id="0" name=""/>
        <dsp:cNvSpPr/>
      </dsp:nvSpPr>
      <dsp:spPr>
        <a:xfrm>
          <a:off x="2446607" y="3082"/>
          <a:ext cx="1026043" cy="102604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1D807-2DBE-914E-AF76-D028B70B6455}">
      <dsp:nvSpPr>
        <dsp:cNvPr id="0" name=""/>
        <dsp:cNvSpPr/>
      </dsp:nvSpPr>
      <dsp:spPr>
        <a:xfrm>
          <a:off x="1933586" y="187770"/>
          <a:ext cx="2052086" cy="65666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ller"/>
              <a:cs typeface="Aller"/>
            </a:rPr>
            <a:t>Octo</a:t>
          </a:r>
          <a:endParaRPr lang="en-US" sz="1800" b="1" kern="1200" dirty="0">
            <a:latin typeface="Aller"/>
            <a:cs typeface="Aller"/>
          </a:endParaRPr>
        </a:p>
      </dsp:txBody>
      <dsp:txXfrm>
        <a:off x="1933586" y="187770"/>
        <a:ext cx="2052086" cy="656667"/>
      </dsp:txXfrm>
    </dsp:sp>
    <dsp:sp modelId="{413C45A9-8E95-3C42-A267-443045199FE4}">
      <dsp:nvSpPr>
        <dsp:cNvPr id="0" name=""/>
        <dsp:cNvSpPr/>
      </dsp:nvSpPr>
      <dsp:spPr>
        <a:xfrm>
          <a:off x="2269399" y="2917045"/>
          <a:ext cx="1380459" cy="102604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75F27-EE2C-2244-84A4-74D329513480}">
      <dsp:nvSpPr>
        <dsp:cNvPr id="0" name=""/>
        <dsp:cNvSpPr/>
      </dsp:nvSpPr>
      <dsp:spPr>
        <a:xfrm>
          <a:off x="2269399" y="2917045"/>
          <a:ext cx="1380459" cy="102604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EA3A6-A1A7-4B47-A707-089738BA7CA4}">
      <dsp:nvSpPr>
        <dsp:cNvPr id="0" name=""/>
        <dsp:cNvSpPr/>
      </dsp:nvSpPr>
      <dsp:spPr>
        <a:xfrm>
          <a:off x="1579170" y="3101733"/>
          <a:ext cx="2760918" cy="65666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ller"/>
              <a:cs typeface="Aller"/>
            </a:rPr>
            <a:t>Une</a:t>
          </a:r>
          <a:r>
            <a:rPr lang="en-US" sz="1800" b="1" kern="1200" dirty="0" smtClean="0">
              <a:latin typeface="Aller"/>
              <a:cs typeface="Aller"/>
            </a:rPr>
            <a:t> </a:t>
          </a:r>
          <a:r>
            <a:rPr lang="en-US" sz="1800" b="1" kern="1200" dirty="0" err="1" smtClean="0">
              <a:latin typeface="Aller"/>
              <a:cs typeface="Aller"/>
            </a:rPr>
            <a:t>quinzaine</a:t>
          </a:r>
          <a:r>
            <a:rPr lang="en-US" sz="1800" b="1" kern="1200" dirty="0" smtClean="0">
              <a:latin typeface="Aller"/>
              <a:cs typeface="Aller"/>
            </a:rPr>
            <a:t> de </a:t>
          </a:r>
          <a:r>
            <a:rPr lang="en-US" sz="1800" b="1" kern="1200" dirty="0" err="1" smtClean="0">
              <a:latin typeface="Aller"/>
              <a:cs typeface="Aller"/>
            </a:rPr>
            <a:t>membres</a:t>
          </a:r>
          <a:r>
            <a:rPr lang="en-US" sz="1800" b="1" kern="1200" dirty="0" smtClean="0">
              <a:latin typeface="Aller"/>
              <a:cs typeface="Aller"/>
            </a:rPr>
            <a:t> au Québec, </a:t>
          </a:r>
          <a:r>
            <a:rPr lang="en-US" sz="1800" b="1" kern="1200" dirty="0" err="1" smtClean="0">
              <a:latin typeface="Aller"/>
              <a:cs typeface="Aller"/>
            </a:rPr>
            <a:t>dont</a:t>
          </a:r>
          <a:r>
            <a:rPr lang="en-US" sz="1800" b="1" kern="1200" dirty="0" smtClean="0">
              <a:latin typeface="Aller"/>
              <a:cs typeface="Aller"/>
            </a:rPr>
            <a:t> </a:t>
          </a:r>
          <a:r>
            <a:rPr lang="en-US" sz="1800" b="1" kern="1200" dirty="0" err="1" smtClean="0">
              <a:latin typeface="Aller"/>
              <a:cs typeface="Aller"/>
            </a:rPr>
            <a:t>Canac</a:t>
          </a:r>
          <a:r>
            <a:rPr lang="en-US" sz="1800" b="1" kern="1200" dirty="0" smtClean="0">
              <a:latin typeface="Aller"/>
              <a:cs typeface="Aller"/>
            </a:rPr>
            <a:t> </a:t>
          </a:r>
          <a:r>
            <a:rPr lang="en-US" sz="1800" b="1" kern="1200" dirty="0" smtClean="0">
              <a:solidFill>
                <a:schemeClr val="tx1"/>
              </a:solidFill>
              <a:latin typeface="Aller"/>
              <a:cs typeface="Aller"/>
            </a:rPr>
            <a:t>et Castle</a:t>
          </a:r>
          <a:endParaRPr lang="en-US" sz="1800" b="1" kern="1200" dirty="0">
            <a:solidFill>
              <a:schemeClr val="tx1"/>
            </a:solidFill>
            <a:latin typeface="Aller"/>
            <a:cs typeface="Aller"/>
          </a:endParaRPr>
        </a:p>
      </dsp:txBody>
      <dsp:txXfrm>
        <a:off x="1579170" y="3101733"/>
        <a:ext cx="2760918" cy="656667"/>
      </dsp:txXfrm>
    </dsp:sp>
    <dsp:sp modelId="{963B1C14-AF8B-2C44-A170-59DD26617714}">
      <dsp:nvSpPr>
        <dsp:cNvPr id="0" name=""/>
        <dsp:cNvSpPr/>
      </dsp:nvSpPr>
      <dsp:spPr>
        <a:xfrm>
          <a:off x="1205095" y="1460064"/>
          <a:ext cx="1026043" cy="102604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4C1AB-D010-8447-96CE-4435B01B3683}">
      <dsp:nvSpPr>
        <dsp:cNvPr id="0" name=""/>
        <dsp:cNvSpPr/>
      </dsp:nvSpPr>
      <dsp:spPr>
        <a:xfrm>
          <a:off x="1205095" y="1460064"/>
          <a:ext cx="1026043" cy="102604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7CE33-944B-E848-813F-620680EC6797}">
      <dsp:nvSpPr>
        <dsp:cNvPr id="0" name=""/>
        <dsp:cNvSpPr/>
      </dsp:nvSpPr>
      <dsp:spPr>
        <a:xfrm>
          <a:off x="692073" y="1644752"/>
          <a:ext cx="2052086" cy="65666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68 </a:t>
          </a:r>
          <a:r>
            <a:rPr lang="en-US" sz="2200" b="1" kern="1200" dirty="0" err="1" smtClean="0"/>
            <a:t>membres</a:t>
          </a:r>
          <a:r>
            <a:rPr lang="en-US" sz="2200" b="1" kern="1200" dirty="0" smtClean="0"/>
            <a:t> au Canada </a:t>
          </a:r>
          <a:endParaRPr lang="en-US" sz="2200" b="1" kern="1200" dirty="0"/>
        </a:p>
      </dsp:txBody>
      <dsp:txXfrm>
        <a:off x="692073" y="1644752"/>
        <a:ext cx="2052086" cy="656667"/>
      </dsp:txXfrm>
    </dsp:sp>
    <dsp:sp modelId="{298E0F9A-EB24-1048-AC5F-47A3EA6D1607}">
      <dsp:nvSpPr>
        <dsp:cNvPr id="0" name=""/>
        <dsp:cNvSpPr/>
      </dsp:nvSpPr>
      <dsp:spPr>
        <a:xfrm>
          <a:off x="3688120" y="1460064"/>
          <a:ext cx="1026043" cy="102604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BABC9-6B5F-9040-B9E2-66AAE22ED564}">
      <dsp:nvSpPr>
        <dsp:cNvPr id="0" name=""/>
        <dsp:cNvSpPr/>
      </dsp:nvSpPr>
      <dsp:spPr>
        <a:xfrm>
          <a:off x="3688120" y="1460064"/>
          <a:ext cx="1026043" cy="102604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2D4BE-0630-B24D-9533-7D974DF6EFDD}">
      <dsp:nvSpPr>
        <dsp:cNvPr id="0" name=""/>
        <dsp:cNvSpPr/>
      </dsp:nvSpPr>
      <dsp:spPr>
        <a:xfrm>
          <a:off x="3175098" y="1644752"/>
          <a:ext cx="2052086" cy="65666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/>
              <a:cs typeface="Aller"/>
            </a:rPr>
            <a:t>Plus de 260 </a:t>
          </a:r>
          <a:r>
            <a:rPr lang="en-US" sz="1800" b="1" kern="1200" dirty="0" err="1" smtClean="0">
              <a:latin typeface="Aller"/>
              <a:cs typeface="Aller"/>
            </a:rPr>
            <a:t>succursales</a:t>
          </a:r>
          <a:endParaRPr lang="en-US" sz="1800" b="1" kern="1200" dirty="0">
            <a:latin typeface="Aller"/>
            <a:cs typeface="Aller"/>
          </a:endParaRPr>
        </a:p>
      </dsp:txBody>
      <dsp:txXfrm>
        <a:off x="3175098" y="1644752"/>
        <a:ext cx="2052086" cy="6566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F39F4-40B7-6743-96E7-0C7045A3A130}">
      <dsp:nvSpPr>
        <dsp:cNvPr id="0" name=""/>
        <dsp:cNvSpPr/>
      </dsp:nvSpPr>
      <dsp:spPr>
        <a:xfrm>
          <a:off x="2959629" y="1808070"/>
          <a:ext cx="2173040" cy="330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15"/>
              </a:lnTo>
              <a:lnTo>
                <a:pt x="2173040" y="165015"/>
              </a:lnTo>
              <a:lnTo>
                <a:pt x="2173040" y="330031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CF711-3988-A34B-888C-26A966B64C61}">
      <dsp:nvSpPr>
        <dsp:cNvPr id="0" name=""/>
        <dsp:cNvSpPr/>
      </dsp:nvSpPr>
      <dsp:spPr>
        <a:xfrm>
          <a:off x="2959629" y="1808070"/>
          <a:ext cx="271427" cy="330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15"/>
              </a:lnTo>
              <a:lnTo>
                <a:pt x="271427" y="165015"/>
              </a:lnTo>
              <a:lnTo>
                <a:pt x="271427" y="330031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C0D45-EFEC-4644-9C71-FC41FBE36A8E}">
      <dsp:nvSpPr>
        <dsp:cNvPr id="0" name=""/>
        <dsp:cNvSpPr/>
      </dsp:nvSpPr>
      <dsp:spPr>
        <a:xfrm>
          <a:off x="1058016" y="1808070"/>
          <a:ext cx="1901612" cy="330031"/>
        </a:xfrm>
        <a:custGeom>
          <a:avLst/>
          <a:gdLst/>
          <a:ahLst/>
          <a:cxnLst/>
          <a:rect l="0" t="0" r="0" b="0"/>
          <a:pathLst>
            <a:path>
              <a:moveTo>
                <a:pt x="1901612" y="0"/>
              </a:moveTo>
              <a:lnTo>
                <a:pt x="1901612" y="165015"/>
              </a:lnTo>
              <a:lnTo>
                <a:pt x="0" y="165015"/>
              </a:lnTo>
              <a:lnTo>
                <a:pt x="0" y="330031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D9829-2D8A-E14C-92C4-645542A236D3}">
      <dsp:nvSpPr>
        <dsp:cNvPr id="0" name=""/>
        <dsp:cNvSpPr/>
      </dsp:nvSpPr>
      <dsp:spPr>
        <a:xfrm>
          <a:off x="2566734" y="1022279"/>
          <a:ext cx="785790" cy="78579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C0477-C584-5844-B663-8331D0C50E9F}">
      <dsp:nvSpPr>
        <dsp:cNvPr id="0" name=""/>
        <dsp:cNvSpPr/>
      </dsp:nvSpPr>
      <dsp:spPr>
        <a:xfrm>
          <a:off x="2566734" y="1022279"/>
          <a:ext cx="785790" cy="78579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1D807-2DBE-914E-AF76-D028B70B6455}">
      <dsp:nvSpPr>
        <dsp:cNvPr id="0" name=""/>
        <dsp:cNvSpPr/>
      </dsp:nvSpPr>
      <dsp:spPr>
        <a:xfrm>
          <a:off x="2173839" y="1163721"/>
          <a:ext cx="1571580" cy="50290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ller"/>
              <a:cs typeface="Aller"/>
            </a:rPr>
            <a:t>Spancan</a:t>
          </a:r>
          <a:endParaRPr lang="en-US" sz="1800" b="1" kern="1200" dirty="0">
            <a:latin typeface="Aller"/>
            <a:cs typeface="Aller"/>
          </a:endParaRPr>
        </a:p>
      </dsp:txBody>
      <dsp:txXfrm>
        <a:off x="2173839" y="1163721"/>
        <a:ext cx="1571580" cy="502905"/>
      </dsp:txXfrm>
    </dsp:sp>
    <dsp:sp modelId="{413C45A9-8E95-3C42-A267-443045199FE4}">
      <dsp:nvSpPr>
        <dsp:cNvPr id="0" name=""/>
        <dsp:cNvSpPr/>
      </dsp:nvSpPr>
      <dsp:spPr>
        <a:xfrm>
          <a:off x="529407" y="2138101"/>
          <a:ext cx="1057217" cy="78579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75F27-EE2C-2244-84A4-74D329513480}">
      <dsp:nvSpPr>
        <dsp:cNvPr id="0" name=""/>
        <dsp:cNvSpPr/>
      </dsp:nvSpPr>
      <dsp:spPr>
        <a:xfrm>
          <a:off x="529407" y="2138101"/>
          <a:ext cx="1057217" cy="78579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EA3A6-A1A7-4B47-A707-089738BA7CA4}">
      <dsp:nvSpPr>
        <dsp:cNvPr id="0" name=""/>
        <dsp:cNvSpPr/>
      </dsp:nvSpPr>
      <dsp:spPr>
        <a:xfrm>
          <a:off x="798" y="2279544"/>
          <a:ext cx="2114435" cy="50290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/>
              <a:cs typeface="Aller"/>
            </a:rPr>
            <a:t>TIM-BR MARTS</a:t>
          </a:r>
          <a:endParaRPr lang="en-US" sz="1800" b="1" kern="1200" dirty="0">
            <a:latin typeface="Aller"/>
            <a:cs typeface="Aller"/>
          </a:endParaRPr>
        </a:p>
      </dsp:txBody>
      <dsp:txXfrm>
        <a:off x="798" y="2279544"/>
        <a:ext cx="2114435" cy="502905"/>
      </dsp:txXfrm>
    </dsp:sp>
    <dsp:sp modelId="{B53D46E8-F908-4B4A-991F-F918E79A9DB2}">
      <dsp:nvSpPr>
        <dsp:cNvPr id="0" name=""/>
        <dsp:cNvSpPr/>
      </dsp:nvSpPr>
      <dsp:spPr>
        <a:xfrm>
          <a:off x="2838162" y="2138101"/>
          <a:ext cx="785790" cy="78579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F8550-1E6E-3347-AFE1-8E3744FF1960}">
      <dsp:nvSpPr>
        <dsp:cNvPr id="0" name=""/>
        <dsp:cNvSpPr/>
      </dsp:nvSpPr>
      <dsp:spPr>
        <a:xfrm>
          <a:off x="2838162" y="2138101"/>
          <a:ext cx="785790" cy="78579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65586-4F55-7740-B537-3DCA985A77FF}">
      <dsp:nvSpPr>
        <dsp:cNvPr id="0" name=""/>
        <dsp:cNvSpPr/>
      </dsp:nvSpPr>
      <dsp:spPr>
        <a:xfrm>
          <a:off x="2445266" y="2279544"/>
          <a:ext cx="1571580" cy="50290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/>
              <a:cs typeface="Aller"/>
            </a:rPr>
            <a:t>ILDC</a:t>
          </a:r>
          <a:endParaRPr lang="en-US" sz="1800" b="1" kern="1200" dirty="0">
            <a:latin typeface="Aller"/>
            <a:cs typeface="Aller"/>
          </a:endParaRPr>
        </a:p>
      </dsp:txBody>
      <dsp:txXfrm>
        <a:off x="2445266" y="2279544"/>
        <a:ext cx="1571580" cy="502905"/>
      </dsp:txXfrm>
    </dsp:sp>
    <dsp:sp modelId="{69F13B2F-3D9E-7547-B76B-FC04C6182867}">
      <dsp:nvSpPr>
        <dsp:cNvPr id="0" name=""/>
        <dsp:cNvSpPr/>
      </dsp:nvSpPr>
      <dsp:spPr>
        <a:xfrm>
          <a:off x="4739774" y="2138101"/>
          <a:ext cx="785790" cy="78579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8ACCF-19FD-FF4A-A7CE-68BD82A022CC}">
      <dsp:nvSpPr>
        <dsp:cNvPr id="0" name=""/>
        <dsp:cNvSpPr/>
      </dsp:nvSpPr>
      <dsp:spPr>
        <a:xfrm>
          <a:off x="4739774" y="2138101"/>
          <a:ext cx="785790" cy="78579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121C4-3CD9-3341-BB8A-6E4E688277B5}">
      <dsp:nvSpPr>
        <dsp:cNvPr id="0" name=""/>
        <dsp:cNvSpPr/>
      </dsp:nvSpPr>
      <dsp:spPr>
        <a:xfrm>
          <a:off x="4346879" y="2279544"/>
          <a:ext cx="1571580" cy="50290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ller"/>
              <a:cs typeface="Aller"/>
            </a:rPr>
            <a:t>FEDERATED CO-OPERATIVES</a:t>
          </a:r>
          <a:endParaRPr lang="en-US" sz="1600" b="1" kern="1200" dirty="0">
            <a:latin typeface="Aller"/>
            <a:cs typeface="Aller"/>
          </a:endParaRPr>
        </a:p>
      </dsp:txBody>
      <dsp:txXfrm>
        <a:off x="4346879" y="2279544"/>
        <a:ext cx="1571580" cy="5029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E60B0-6908-A94D-95C5-6FE30E5800AC}">
      <dsp:nvSpPr>
        <dsp:cNvPr id="0" name=""/>
        <dsp:cNvSpPr/>
      </dsp:nvSpPr>
      <dsp:spPr>
        <a:xfrm>
          <a:off x="988882" y="1523"/>
          <a:ext cx="2628721" cy="1577232"/>
        </a:xfrm>
        <a:prstGeom prst="rect">
          <a:avLst/>
        </a:prstGeom>
        <a:solidFill>
          <a:srgbClr val="7778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Plus de 400 magasins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Fondation : 1985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Siège</a:t>
          </a:r>
          <a:r>
            <a:rPr lang="fr-FR" sz="1300" kern="1200" baseline="0" dirty="0" smtClean="0"/>
            <a:t> social : Winnipeg, Manitoba</a:t>
          </a: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/>
        </a:p>
      </dsp:txBody>
      <dsp:txXfrm>
        <a:off x="988882" y="1523"/>
        <a:ext cx="2628721" cy="1577232"/>
      </dsp:txXfrm>
    </dsp:sp>
    <dsp:sp modelId="{09A7D518-E45B-B544-B06A-B71DEFF75B8A}">
      <dsp:nvSpPr>
        <dsp:cNvPr id="0" name=""/>
        <dsp:cNvSpPr/>
      </dsp:nvSpPr>
      <dsp:spPr>
        <a:xfrm>
          <a:off x="3880476" y="1523"/>
          <a:ext cx="2628721" cy="1577232"/>
        </a:xfrm>
        <a:prstGeom prst="rect">
          <a:avLst/>
        </a:prstGeom>
        <a:solidFill>
          <a:srgbClr val="7778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smtClean="0"/>
            <a:t>61</a:t>
          </a:r>
          <a:r>
            <a:rPr lang="fr-FR" sz="1300" kern="1200" baseline="0" smtClean="0"/>
            <a:t> </a:t>
          </a:r>
          <a:r>
            <a:rPr lang="fr-FR" sz="1300" kern="1200" dirty="0" smtClean="0"/>
            <a:t>magasins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Fondation : 1961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Siège social : </a:t>
          </a:r>
          <a:r>
            <a:rPr lang="fr-FR" sz="1300" kern="1200" dirty="0" err="1" smtClean="0"/>
            <a:t>Langley</a:t>
          </a:r>
          <a:r>
            <a:rPr lang="fr-FR" sz="1300" kern="1200" dirty="0" smtClean="0"/>
            <a:t>, Colombie-Britannique</a:t>
          </a:r>
          <a:r>
            <a:rPr lang="fr-FR" sz="1300" kern="1200" baseline="0" dirty="0" smtClean="0"/>
            <a:t> </a:t>
          </a:r>
          <a:endParaRPr lang="fr-FR" sz="1300" kern="1200" dirty="0"/>
        </a:p>
      </dsp:txBody>
      <dsp:txXfrm>
        <a:off x="3880476" y="1523"/>
        <a:ext cx="2628721" cy="1577232"/>
      </dsp:txXfrm>
    </dsp:sp>
    <dsp:sp modelId="{861984B7-CE25-054A-B103-A671508B80A9}">
      <dsp:nvSpPr>
        <dsp:cNvPr id="0" name=""/>
        <dsp:cNvSpPr/>
      </dsp:nvSpPr>
      <dsp:spPr>
        <a:xfrm>
          <a:off x="988882" y="1841628"/>
          <a:ext cx="2628721" cy="1577232"/>
        </a:xfrm>
        <a:prstGeom prst="rect">
          <a:avLst/>
        </a:prstGeom>
        <a:solidFill>
          <a:srgbClr val="7778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50 magasins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Siège</a:t>
          </a:r>
          <a:r>
            <a:rPr lang="fr-FR" sz="1300" kern="1200" baseline="0" dirty="0" smtClean="0"/>
            <a:t> social : Saint-John, Nouveau-Brunswick</a:t>
          </a:r>
          <a:endParaRPr lang="fr-FR" sz="1300" kern="1200" dirty="0"/>
        </a:p>
      </dsp:txBody>
      <dsp:txXfrm>
        <a:off x="988882" y="1841628"/>
        <a:ext cx="2628721" cy="1577232"/>
      </dsp:txXfrm>
    </dsp:sp>
    <dsp:sp modelId="{2C60C8ED-F8FB-8841-A229-8613DE742030}">
      <dsp:nvSpPr>
        <dsp:cNvPr id="0" name=""/>
        <dsp:cNvSpPr/>
      </dsp:nvSpPr>
      <dsp:spPr>
        <a:xfrm>
          <a:off x="3880476" y="1841628"/>
          <a:ext cx="2628721" cy="1577232"/>
        </a:xfrm>
        <a:prstGeom prst="rect">
          <a:avLst/>
        </a:prstGeom>
        <a:solidFill>
          <a:srgbClr val="7778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28 magasins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Fondation : 1968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Siège social : Bolton, Ontario</a:t>
          </a:r>
          <a:endParaRPr lang="fr-FR" sz="1300" kern="1200" dirty="0"/>
        </a:p>
      </dsp:txBody>
      <dsp:txXfrm>
        <a:off x="3880476" y="1841628"/>
        <a:ext cx="2628721" cy="1577232"/>
      </dsp:txXfrm>
    </dsp:sp>
    <dsp:sp modelId="{C2F72D86-8016-F54D-8DE4-0A6086D7999D}">
      <dsp:nvSpPr>
        <dsp:cNvPr id="0" name=""/>
        <dsp:cNvSpPr/>
      </dsp:nvSpPr>
      <dsp:spPr>
        <a:xfrm>
          <a:off x="999055" y="3670913"/>
          <a:ext cx="2628721" cy="1577232"/>
        </a:xfrm>
        <a:prstGeom prst="rect">
          <a:avLst/>
        </a:prstGeom>
        <a:solidFill>
          <a:srgbClr val="7778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114 magasins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Siège</a:t>
          </a:r>
          <a:r>
            <a:rPr lang="fr-FR" sz="1300" kern="1200" baseline="0" dirty="0" smtClean="0"/>
            <a:t> social : </a:t>
          </a:r>
          <a:r>
            <a:rPr lang="fr-FR" sz="1300" kern="1200" baseline="0" dirty="0" err="1" smtClean="0"/>
            <a:t>Langley</a:t>
          </a:r>
          <a:r>
            <a:rPr lang="fr-FR" sz="1300" kern="1200" baseline="0" dirty="0" smtClean="0"/>
            <a:t>, Colombie-Britannique</a:t>
          </a: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/>
        </a:p>
      </dsp:txBody>
      <dsp:txXfrm>
        <a:off x="999055" y="3670913"/>
        <a:ext cx="2628721" cy="1577232"/>
      </dsp:txXfrm>
    </dsp:sp>
    <dsp:sp modelId="{D773E32E-2C36-474F-975D-254F000FF45D}">
      <dsp:nvSpPr>
        <dsp:cNvPr id="0" name=""/>
        <dsp:cNvSpPr/>
      </dsp:nvSpPr>
      <dsp:spPr>
        <a:xfrm>
          <a:off x="3880476" y="3681733"/>
          <a:ext cx="2628721" cy="1577232"/>
        </a:xfrm>
        <a:prstGeom prst="rect">
          <a:avLst/>
        </a:prstGeom>
        <a:solidFill>
          <a:srgbClr val="7778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17 magasins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Siège social : Calgary,</a:t>
          </a:r>
          <a:r>
            <a:rPr lang="fr-FR" sz="1300" kern="1200" baseline="0" dirty="0" smtClean="0"/>
            <a:t> Alberta</a:t>
          </a:r>
          <a:endParaRPr lang="fr-FR" sz="1300" kern="1200" dirty="0"/>
        </a:p>
      </dsp:txBody>
      <dsp:txXfrm>
        <a:off x="3880476" y="3681733"/>
        <a:ext cx="2628721" cy="1577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57AAE-7E09-8445-85C9-545B627BB39A}">
      <dsp:nvSpPr>
        <dsp:cNvPr id="0" name=""/>
        <dsp:cNvSpPr/>
      </dsp:nvSpPr>
      <dsp:spPr>
        <a:xfrm>
          <a:off x="4313816" y="746268"/>
          <a:ext cx="617359" cy="446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284"/>
              </a:lnTo>
              <a:lnTo>
                <a:pt x="617359" y="446284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9720C-972A-F742-8697-49278C4E91D2}">
      <dsp:nvSpPr>
        <dsp:cNvPr id="0" name=""/>
        <dsp:cNvSpPr/>
      </dsp:nvSpPr>
      <dsp:spPr>
        <a:xfrm>
          <a:off x="3696456" y="746268"/>
          <a:ext cx="617359" cy="744857"/>
        </a:xfrm>
        <a:custGeom>
          <a:avLst/>
          <a:gdLst/>
          <a:ahLst/>
          <a:cxnLst/>
          <a:rect l="0" t="0" r="0" b="0"/>
          <a:pathLst>
            <a:path>
              <a:moveTo>
                <a:pt x="617359" y="0"/>
              </a:moveTo>
              <a:lnTo>
                <a:pt x="617359" y="744857"/>
              </a:lnTo>
              <a:lnTo>
                <a:pt x="0" y="7448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E79A4-B49C-2A49-A2A9-97B595CDD622}">
      <dsp:nvSpPr>
        <dsp:cNvPr id="0" name=""/>
        <dsp:cNvSpPr/>
      </dsp:nvSpPr>
      <dsp:spPr>
        <a:xfrm>
          <a:off x="4313816" y="746268"/>
          <a:ext cx="2700018" cy="1874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461"/>
              </a:lnTo>
              <a:lnTo>
                <a:pt x="2700018" y="1718461"/>
              </a:lnTo>
              <a:lnTo>
                <a:pt x="2700018" y="1874661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B7646-282A-4D4B-AA73-49D562F0A794}">
      <dsp:nvSpPr>
        <dsp:cNvPr id="0" name=""/>
        <dsp:cNvSpPr/>
      </dsp:nvSpPr>
      <dsp:spPr>
        <a:xfrm>
          <a:off x="4313816" y="746268"/>
          <a:ext cx="900006" cy="1874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461"/>
              </a:lnTo>
              <a:lnTo>
                <a:pt x="900006" y="1718461"/>
              </a:lnTo>
              <a:lnTo>
                <a:pt x="900006" y="1874661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8C9D9-491A-B247-A1B4-C4497DD9C664}">
      <dsp:nvSpPr>
        <dsp:cNvPr id="0" name=""/>
        <dsp:cNvSpPr/>
      </dsp:nvSpPr>
      <dsp:spPr>
        <a:xfrm>
          <a:off x="3413810" y="746268"/>
          <a:ext cx="900006" cy="1874661"/>
        </a:xfrm>
        <a:custGeom>
          <a:avLst/>
          <a:gdLst/>
          <a:ahLst/>
          <a:cxnLst/>
          <a:rect l="0" t="0" r="0" b="0"/>
          <a:pathLst>
            <a:path>
              <a:moveTo>
                <a:pt x="900006" y="0"/>
              </a:moveTo>
              <a:lnTo>
                <a:pt x="900006" y="1718461"/>
              </a:lnTo>
              <a:lnTo>
                <a:pt x="0" y="1718461"/>
              </a:lnTo>
              <a:lnTo>
                <a:pt x="0" y="1874661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A9055-DB5D-5141-8320-9FC0DE73A47B}">
      <dsp:nvSpPr>
        <dsp:cNvPr id="0" name=""/>
        <dsp:cNvSpPr/>
      </dsp:nvSpPr>
      <dsp:spPr>
        <a:xfrm>
          <a:off x="1613797" y="746268"/>
          <a:ext cx="2700018" cy="1874661"/>
        </a:xfrm>
        <a:custGeom>
          <a:avLst/>
          <a:gdLst/>
          <a:ahLst/>
          <a:cxnLst/>
          <a:rect l="0" t="0" r="0" b="0"/>
          <a:pathLst>
            <a:path>
              <a:moveTo>
                <a:pt x="2700018" y="0"/>
              </a:moveTo>
              <a:lnTo>
                <a:pt x="2700018" y="1718461"/>
              </a:lnTo>
              <a:lnTo>
                <a:pt x="0" y="1718461"/>
              </a:lnTo>
              <a:lnTo>
                <a:pt x="0" y="1874661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8AA47-D2EF-174D-BAB0-31B67CA8E297}">
      <dsp:nvSpPr>
        <dsp:cNvPr id="0" name=""/>
        <dsp:cNvSpPr/>
      </dsp:nvSpPr>
      <dsp:spPr>
        <a:xfrm>
          <a:off x="3941913" y="2461"/>
          <a:ext cx="743806" cy="74380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CE0C8-3BEB-D24B-A2FB-C1D65FBD6D76}">
      <dsp:nvSpPr>
        <dsp:cNvPr id="0" name=""/>
        <dsp:cNvSpPr/>
      </dsp:nvSpPr>
      <dsp:spPr>
        <a:xfrm>
          <a:off x="3941913" y="2461"/>
          <a:ext cx="743806" cy="74380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EB009-9E96-FC4A-BAFE-E86231053B45}">
      <dsp:nvSpPr>
        <dsp:cNvPr id="0" name=""/>
        <dsp:cNvSpPr/>
      </dsp:nvSpPr>
      <dsp:spPr>
        <a:xfrm>
          <a:off x="3570009" y="136346"/>
          <a:ext cx="1487613" cy="47603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Lowe’s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3570009" y="136346"/>
        <a:ext cx="1487613" cy="476036"/>
      </dsp:txXfrm>
    </dsp:sp>
    <dsp:sp modelId="{B2B6D1BA-0B6D-2F45-B752-82E7B42533B4}">
      <dsp:nvSpPr>
        <dsp:cNvPr id="0" name=""/>
        <dsp:cNvSpPr/>
      </dsp:nvSpPr>
      <dsp:spPr>
        <a:xfrm>
          <a:off x="1241894" y="2620929"/>
          <a:ext cx="743806" cy="1804951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83986-CEA3-C04A-AB30-62291B250E0E}">
      <dsp:nvSpPr>
        <dsp:cNvPr id="0" name=""/>
        <dsp:cNvSpPr/>
      </dsp:nvSpPr>
      <dsp:spPr>
        <a:xfrm>
          <a:off x="1241894" y="2620929"/>
          <a:ext cx="743806" cy="1804951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782C7-5730-784E-8B1D-6A07E2DF8C01}">
      <dsp:nvSpPr>
        <dsp:cNvPr id="0" name=""/>
        <dsp:cNvSpPr/>
      </dsp:nvSpPr>
      <dsp:spPr>
        <a:xfrm>
          <a:off x="869990" y="2945820"/>
          <a:ext cx="1487613" cy="115516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302 </a:t>
          </a:r>
          <a:r>
            <a:rPr lang="en-US" sz="1800" b="1" kern="1200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kern="1200" baseline="0" dirty="0" smtClean="0">
              <a:latin typeface="Aller" charset="0"/>
              <a:ea typeface="Aller" charset="0"/>
              <a:cs typeface="Aller" charset="0"/>
            </a:rPr>
            <a:t> </a:t>
          </a:r>
          <a:r>
            <a:rPr lang="en-US" sz="1800" b="1" kern="1200" baseline="0" dirty="0" err="1" smtClean="0">
              <a:latin typeface="Aller" charset="0"/>
              <a:ea typeface="Aller" charset="0"/>
              <a:cs typeface="Aller" charset="0"/>
            </a:rPr>
            <a:t>corporatifs</a:t>
          </a:r>
          <a:r>
            <a:rPr lang="en-US" sz="1800" b="1" kern="1200" baseline="0" dirty="0" smtClean="0">
              <a:latin typeface="Aller" charset="0"/>
              <a:ea typeface="Aller" charset="0"/>
              <a:cs typeface="Aller" charset="0"/>
            </a:rPr>
            <a:t> au pays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869990" y="2945820"/>
        <a:ext cx="1487613" cy="1155168"/>
      </dsp:txXfrm>
    </dsp:sp>
    <dsp:sp modelId="{D903FB0B-C183-7940-A32D-F61408064968}">
      <dsp:nvSpPr>
        <dsp:cNvPr id="0" name=""/>
        <dsp:cNvSpPr/>
      </dsp:nvSpPr>
      <dsp:spPr>
        <a:xfrm>
          <a:off x="3041906" y="2620929"/>
          <a:ext cx="743806" cy="134439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B14E7-AA08-BE4C-B1E6-AF37E7A5DB48}">
      <dsp:nvSpPr>
        <dsp:cNvPr id="0" name=""/>
        <dsp:cNvSpPr/>
      </dsp:nvSpPr>
      <dsp:spPr>
        <a:xfrm>
          <a:off x="3041906" y="2620929"/>
          <a:ext cx="743806" cy="134439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39197-17CA-674D-901B-140CC951FD10}">
      <dsp:nvSpPr>
        <dsp:cNvPr id="0" name=""/>
        <dsp:cNvSpPr/>
      </dsp:nvSpPr>
      <dsp:spPr>
        <a:xfrm>
          <a:off x="2670003" y="2862920"/>
          <a:ext cx="1487613" cy="86041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98 </a:t>
          </a:r>
          <a:r>
            <a:rPr lang="en-US" sz="1800" b="1" kern="1200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kern="1200" baseline="0" dirty="0" smtClean="0">
              <a:latin typeface="Aller" charset="0"/>
              <a:ea typeface="Aller" charset="0"/>
              <a:cs typeface="Aller" charset="0"/>
            </a:rPr>
            <a:t> </a:t>
          </a:r>
          <a:r>
            <a:rPr lang="en-US" sz="1800" b="1" kern="1200" baseline="0" dirty="0" err="1" smtClean="0">
              <a:latin typeface="Aller" charset="0"/>
              <a:ea typeface="Aller" charset="0"/>
              <a:cs typeface="Aller" charset="0"/>
            </a:rPr>
            <a:t>corporatifs</a:t>
          </a:r>
          <a:r>
            <a:rPr lang="en-US" sz="1800" b="1" kern="1200" baseline="0" dirty="0" smtClean="0">
              <a:latin typeface="Aller" charset="0"/>
              <a:ea typeface="Aller" charset="0"/>
              <a:cs typeface="Aller" charset="0"/>
            </a:rPr>
            <a:t> au Québec (19 </a:t>
          </a:r>
          <a:r>
            <a:rPr lang="en-US" sz="1800" b="1" kern="1200" baseline="0" dirty="0" err="1" smtClean="0">
              <a:latin typeface="Aller" charset="0"/>
              <a:ea typeface="Aller" charset="0"/>
              <a:cs typeface="Aller" charset="0"/>
            </a:rPr>
            <a:t>Réno-Dép</a:t>
          </a:r>
          <a:r>
            <a:rPr lang="fr-CA" sz="1800" b="1" kern="1200" baseline="0" dirty="0" err="1" smtClean="0">
              <a:latin typeface="Aller" charset="0"/>
              <a:ea typeface="Aller" charset="0"/>
              <a:cs typeface="Aller" charset="0"/>
            </a:rPr>
            <a:t>ôt</a:t>
          </a:r>
          <a:r>
            <a:rPr lang="fr-CA" sz="1800" b="1" kern="1200" baseline="0" dirty="0" smtClean="0">
              <a:latin typeface="Aller" charset="0"/>
              <a:ea typeface="Aller" charset="0"/>
              <a:cs typeface="Aller" charset="0"/>
            </a:rPr>
            <a:t>, 17 Marcil)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2670003" y="2862920"/>
        <a:ext cx="1487613" cy="860411"/>
      </dsp:txXfrm>
    </dsp:sp>
    <dsp:sp modelId="{BA600B54-20F2-9D4F-81B6-C0C33AA5CFE3}">
      <dsp:nvSpPr>
        <dsp:cNvPr id="0" name=""/>
        <dsp:cNvSpPr/>
      </dsp:nvSpPr>
      <dsp:spPr>
        <a:xfrm>
          <a:off x="4841919" y="2620929"/>
          <a:ext cx="743806" cy="149455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B5538-55B9-3C47-A285-6BC16383FF1A}">
      <dsp:nvSpPr>
        <dsp:cNvPr id="0" name=""/>
        <dsp:cNvSpPr/>
      </dsp:nvSpPr>
      <dsp:spPr>
        <a:xfrm>
          <a:off x="4841919" y="2620929"/>
          <a:ext cx="743806" cy="149455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E4D7C-539D-EC4C-B4CB-D93ADA25CC04}">
      <dsp:nvSpPr>
        <dsp:cNvPr id="0" name=""/>
        <dsp:cNvSpPr/>
      </dsp:nvSpPr>
      <dsp:spPr>
        <a:xfrm>
          <a:off x="4470015" y="2889948"/>
          <a:ext cx="1487613" cy="9565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  <a:latin typeface="Aller"/>
              <a:cs typeface="Aller"/>
            </a:rPr>
            <a:t>302 marchands affiliés au pays</a:t>
          </a:r>
          <a:endParaRPr lang="en-US" sz="1800" kern="1200" dirty="0"/>
        </a:p>
      </dsp:txBody>
      <dsp:txXfrm>
        <a:off x="4470015" y="2889948"/>
        <a:ext cx="1487613" cy="956514"/>
      </dsp:txXfrm>
    </dsp:sp>
    <dsp:sp modelId="{6A6CF3D3-E28D-B344-A862-EC9A063F3080}">
      <dsp:nvSpPr>
        <dsp:cNvPr id="0" name=""/>
        <dsp:cNvSpPr/>
      </dsp:nvSpPr>
      <dsp:spPr>
        <a:xfrm>
          <a:off x="6641931" y="2620929"/>
          <a:ext cx="743806" cy="181588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E3B3-3E20-B849-A5EC-B03006A0EF32}">
      <dsp:nvSpPr>
        <dsp:cNvPr id="0" name=""/>
        <dsp:cNvSpPr/>
      </dsp:nvSpPr>
      <dsp:spPr>
        <a:xfrm>
          <a:off x="6641931" y="2620929"/>
          <a:ext cx="743806" cy="181588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EAD4A-5507-A146-BADF-D4AB691AB54F}">
      <dsp:nvSpPr>
        <dsp:cNvPr id="0" name=""/>
        <dsp:cNvSpPr/>
      </dsp:nvSpPr>
      <dsp:spPr>
        <a:xfrm>
          <a:off x="6270028" y="2947788"/>
          <a:ext cx="1487613" cy="116216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  <a:latin typeface="Aller"/>
              <a:cs typeface="Aller"/>
            </a:rPr>
            <a:t>149 marchands affiliés au Québec, dont 130 RONA et 19 Ace</a:t>
          </a:r>
          <a:endParaRPr lang="en-US" sz="1800" kern="1200" dirty="0"/>
        </a:p>
      </dsp:txBody>
      <dsp:txXfrm>
        <a:off x="6270028" y="2947788"/>
        <a:ext cx="1487613" cy="1162166"/>
      </dsp:txXfrm>
    </dsp:sp>
    <dsp:sp modelId="{A293F31C-B324-A84F-ADCA-690B3A9B931B}">
      <dsp:nvSpPr>
        <dsp:cNvPr id="0" name=""/>
        <dsp:cNvSpPr/>
      </dsp:nvSpPr>
      <dsp:spPr>
        <a:xfrm>
          <a:off x="3041906" y="1058667"/>
          <a:ext cx="743806" cy="124986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D698E-D009-BD46-9272-D657069C2B50}">
      <dsp:nvSpPr>
        <dsp:cNvPr id="0" name=""/>
        <dsp:cNvSpPr/>
      </dsp:nvSpPr>
      <dsp:spPr>
        <a:xfrm>
          <a:off x="3041906" y="1058667"/>
          <a:ext cx="743806" cy="124986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BF7C7-F151-CD46-AE64-B13AD1FD9D25}">
      <dsp:nvSpPr>
        <dsp:cNvPr id="0" name=""/>
        <dsp:cNvSpPr/>
      </dsp:nvSpPr>
      <dsp:spPr>
        <a:xfrm>
          <a:off x="2670003" y="1283642"/>
          <a:ext cx="1487613" cy="79991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2365 </a:t>
          </a:r>
          <a:r>
            <a:rPr lang="en-US" sz="1800" b="1" kern="1200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 au </a:t>
          </a:r>
          <a:r>
            <a:rPr lang="en-US" sz="1800" b="1" kern="1200" dirty="0" err="1" smtClean="0">
              <a:latin typeface="Aller" charset="0"/>
              <a:ea typeface="Aller" charset="0"/>
              <a:cs typeface="Aller" charset="0"/>
            </a:rPr>
            <a:t>États</a:t>
          </a: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-Unis,</a:t>
          </a:r>
          <a:r>
            <a:rPr lang="en-US" sz="1800" b="1" kern="1200" baseline="0" dirty="0" smtClean="0">
              <a:latin typeface="Aller" charset="0"/>
              <a:ea typeface="Aller" charset="0"/>
              <a:cs typeface="Aller" charset="0"/>
            </a:rPr>
            <a:t> au </a:t>
          </a:r>
          <a:r>
            <a:rPr lang="en-US" sz="1800" b="1" kern="1200" baseline="0" dirty="0" err="1" smtClean="0">
              <a:latin typeface="Aller" charset="0"/>
              <a:ea typeface="Aller" charset="0"/>
              <a:cs typeface="Aller" charset="0"/>
            </a:rPr>
            <a:t>Mexique</a:t>
          </a:r>
          <a:r>
            <a:rPr lang="en-US" sz="1800" b="1" kern="1200" baseline="0" dirty="0" smtClean="0">
              <a:latin typeface="Aller" charset="0"/>
              <a:ea typeface="Aller" charset="0"/>
              <a:cs typeface="Aller" charset="0"/>
            </a:rPr>
            <a:t> et au Canada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2670003" y="1283642"/>
        <a:ext cx="1487613" cy="799912"/>
      </dsp:txXfrm>
    </dsp:sp>
    <dsp:sp modelId="{C6D023B4-A547-7D44-9207-F826EA246859}">
      <dsp:nvSpPr>
        <dsp:cNvPr id="0" name=""/>
        <dsp:cNvSpPr/>
      </dsp:nvSpPr>
      <dsp:spPr>
        <a:xfrm>
          <a:off x="4841919" y="1058667"/>
          <a:ext cx="743806" cy="74380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29022-5D50-0D45-B18E-8D073972A324}">
      <dsp:nvSpPr>
        <dsp:cNvPr id="0" name=""/>
        <dsp:cNvSpPr/>
      </dsp:nvSpPr>
      <dsp:spPr>
        <a:xfrm>
          <a:off x="4841919" y="1058667"/>
          <a:ext cx="743806" cy="74380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28140-CE0B-1941-ADB3-203A45EAA03E}">
      <dsp:nvSpPr>
        <dsp:cNvPr id="0" name=""/>
        <dsp:cNvSpPr/>
      </dsp:nvSpPr>
      <dsp:spPr>
        <a:xfrm>
          <a:off x="4470015" y="1192552"/>
          <a:ext cx="1487613" cy="47603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Lowe's Canada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4470015" y="1192552"/>
        <a:ext cx="1487613" cy="476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8B75D-B63E-0D4E-A04C-5A14D4BB6822}">
      <dsp:nvSpPr>
        <dsp:cNvPr id="0" name=""/>
        <dsp:cNvSpPr/>
      </dsp:nvSpPr>
      <dsp:spPr>
        <a:xfrm>
          <a:off x="3567113" y="1072472"/>
          <a:ext cx="889364" cy="642913"/>
        </a:xfrm>
        <a:custGeom>
          <a:avLst/>
          <a:gdLst/>
          <a:ahLst/>
          <a:cxnLst/>
          <a:rect l="0" t="0" r="0" b="0"/>
          <a:pathLst>
            <a:path>
              <a:moveTo>
                <a:pt x="889364" y="0"/>
              </a:moveTo>
              <a:lnTo>
                <a:pt x="889364" y="642913"/>
              </a:lnTo>
              <a:lnTo>
                <a:pt x="0" y="642913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3F768-A803-4C43-8539-5B418E5DFCF2}">
      <dsp:nvSpPr>
        <dsp:cNvPr id="0" name=""/>
        <dsp:cNvSpPr/>
      </dsp:nvSpPr>
      <dsp:spPr>
        <a:xfrm>
          <a:off x="4410757" y="1072472"/>
          <a:ext cx="91440" cy="1971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1602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24E19-BD91-794B-8B71-CAE92305C2DF}">
      <dsp:nvSpPr>
        <dsp:cNvPr id="0" name=""/>
        <dsp:cNvSpPr/>
      </dsp:nvSpPr>
      <dsp:spPr>
        <a:xfrm>
          <a:off x="3920716" y="949"/>
          <a:ext cx="1071522" cy="107152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B9707-FF75-A241-8C44-B0DC25466717}">
      <dsp:nvSpPr>
        <dsp:cNvPr id="0" name=""/>
        <dsp:cNvSpPr/>
      </dsp:nvSpPr>
      <dsp:spPr>
        <a:xfrm>
          <a:off x="3920716" y="949"/>
          <a:ext cx="1071522" cy="107152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DA015-A985-4543-AE08-D0ADC879748E}">
      <dsp:nvSpPr>
        <dsp:cNvPr id="0" name=""/>
        <dsp:cNvSpPr/>
      </dsp:nvSpPr>
      <dsp:spPr>
        <a:xfrm>
          <a:off x="3384954" y="193823"/>
          <a:ext cx="2143045" cy="68577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Home</a:t>
          </a:r>
          <a:r>
            <a:rPr lang="en-US" sz="1800" b="1" kern="1200" baseline="0" dirty="0" smtClean="0">
              <a:latin typeface="Aller" charset="0"/>
              <a:ea typeface="Aller" charset="0"/>
              <a:cs typeface="Aller" charset="0"/>
            </a:rPr>
            <a:t> Hardware Stores Limited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3384954" y="193823"/>
        <a:ext cx="2143045" cy="685774"/>
      </dsp:txXfrm>
    </dsp:sp>
    <dsp:sp modelId="{DE0BC2C6-BBEE-624F-8AAA-328743B1F72F}">
      <dsp:nvSpPr>
        <dsp:cNvPr id="0" name=""/>
        <dsp:cNvSpPr/>
      </dsp:nvSpPr>
      <dsp:spPr>
        <a:xfrm>
          <a:off x="3920716" y="3044074"/>
          <a:ext cx="1071522" cy="107152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3B2B1-7D42-7744-A0E5-8A53708D545C}">
      <dsp:nvSpPr>
        <dsp:cNvPr id="0" name=""/>
        <dsp:cNvSpPr/>
      </dsp:nvSpPr>
      <dsp:spPr>
        <a:xfrm>
          <a:off x="3920716" y="3044074"/>
          <a:ext cx="1071522" cy="107152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A4405-46DF-584B-803B-488BDFF5BDC4}">
      <dsp:nvSpPr>
        <dsp:cNvPr id="0" name=""/>
        <dsp:cNvSpPr/>
      </dsp:nvSpPr>
      <dsp:spPr>
        <a:xfrm>
          <a:off x="3384954" y="3236948"/>
          <a:ext cx="2143045" cy="68577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127 </a:t>
          </a:r>
          <a:r>
            <a:rPr lang="en-US" sz="1800" b="1" kern="1200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 au Québec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3384954" y="3236948"/>
        <a:ext cx="2143045" cy="685774"/>
      </dsp:txXfrm>
    </dsp:sp>
    <dsp:sp modelId="{208D9CB8-3162-4948-8954-1A96A51D97DD}">
      <dsp:nvSpPr>
        <dsp:cNvPr id="0" name=""/>
        <dsp:cNvSpPr/>
      </dsp:nvSpPr>
      <dsp:spPr>
        <a:xfrm>
          <a:off x="2624173" y="1522512"/>
          <a:ext cx="1071522" cy="107152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08FAB-163F-8D45-B9C9-E4E4B6899DEF}">
      <dsp:nvSpPr>
        <dsp:cNvPr id="0" name=""/>
        <dsp:cNvSpPr/>
      </dsp:nvSpPr>
      <dsp:spPr>
        <a:xfrm>
          <a:off x="2624173" y="1522512"/>
          <a:ext cx="1071522" cy="107152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25A3D-F26C-5542-8259-90A20638A11D}">
      <dsp:nvSpPr>
        <dsp:cNvPr id="0" name=""/>
        <dsp:cNvSpPr/>
      </dsp:nvSpPr>
      <dsp:spPr>
        <a:xfrm>
          <a:off x="2088412" y="1715386"/>
          <a:ext cx="2143045" cy="68577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1 100 </a:t>
          </a:r>
          <a:r>
            <a:rPr lang="en-US" sz="1800" b="1" kern="1200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 au Canada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2088412" y="1715386"/>
        <a:ext cx="2143045" cy="685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3961D-9392-1F42-BE0F-FCF9A2C9AF11}">
      <dsp:nvSpPr>
        <dsp:cNvPr id="0" name=""/>
        <dsp:cNvSpPr/>
      </dsp:nvSpPr>
      <dsp:spPr>
        <a:xfrm>
          <a:off x="3397876" y="1084231"/>
          <a:ext cx="1123620" cy="720260"/>
        </a:xfrm>
        <a:custGeom>
          <a:avLst/>
          <a:gdLst/>
          <a:ahLst/>
          <a:cxnLst/>
          <a:rect l="0" t="0" r="0" b="0"/>
          <a:pathLst>
            <a:path>
              <a:moveTo>
                <a:pt x="1123620" y="0"/>
              </a:moveTo>
              <a:lnTo>
                <a:pt x="1123620" y="720260"/>
              </a:lnTo>
              <a:lnTo>
                <a:pt x="0" y="72026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A5A13-9BE3-D044-8EE6-1D99E515A044}">
      <dsp:nvSpPr>
        <dsp:cNvPr id="0" name=""/>
        <dsp:cNvSpPr/>
      </dsp:nvSpPr>
      <dsp:spPr>
        <a:xfrm>
          <a:off x="4475777" y="1084231"/>
          <a:ext cx="91440" cy="2112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2335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0006-5095-B543-BFBF-46DCA1517886}">
      <dsp:nvSpPr>
        <dsp:cNvPr id="0" name=""/>
        <dsp:cNvSpPr/>
      </dsp:nvSpPr>
      <dsp:spPr>
        <a:xfrm>
          <a:off x="3979881" y="999"/>
          <a:ext cx="1083232" cy="108323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DD175-A85B-354D-9A71-68374403FB12}">
      <dsp:nvSpPr>
        <dsp:cNvPr id="0" name=""/>
        <dsp:cNvSpPr/>
      </dsp:nvSpPr>
      <dsp:spPr>
        <a:xfrm>
          <a:off x="3979881" y="999"/>
          <a:ext cx="1083232" cy="108323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BABAF-1D0D-2B4F-8395-54F25C2A8A7F}">
      <dsp:nvSpPr>
        <dsp:cNvPr id="0" name=""/>
        <dsp:cNvSpPr/>
      </dsp:nvSpPr>
      <dsp:spPr>
        <a:xfrm>
          <a:off x="3438264" y="195980"/>
          <a:ext cx="2166465" cy="69326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Aller" charset="0"/>
              <a:ea typeface="Aller" charset="0"/>
              <a:cs typeface="Aller" charset="0"/>
            </a:rPr>
            <a:t>Le </a:t>
          </a:r>
          <a:r>
            <a:rPr lang="en-US" sz="1800" b="1" kern="1200" dirty="0" err="1" smtClean="0">
              <a:solidFill>
                <a:srgbClr val="000000"/>
              </a:solidFill>
              <a:latin typeface="Aller" charset="0"/>
              <a:ea typeface="Aller" charset="0"/>
              <a:cs typeface="Aller" charset="0"/>
            </a:rPr>
            <a:t>Groupe</a:t>
          </a:r>
          <a:r>
            <a:rPr lang="en-US" sz="1800" b="1" kern="1200" dirty="0" smtClean="0">
              <a:solidFill>
                <a:srgbClr val="000000"/>
              </a:solidFill>
              <a:latin typeface="Aller" charset="0"/>
              <a:ea typeface="Aller" charset="0"/>
              <a:cs typeface="Aller" charset="0"/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  <a:latin typeface="Aller" charset="0"/>
              <a:ea typeface="Aller" charset="0"/>
              <a:cs typeface="Aller" charset="0"/>
            </a:rPr>
            <a:t>Centres</a:t>
          </a:r>
          <a:r>
            <a:rPr lang="en-US" sz="1800" b="1" kern="1200" dirty="0" smtClean="0">
              <a:solidFill>
                <a:srgbClr val="000000"/>
              </a:solidFill>
              <a:latin typeface="Aller" charset="0"/>
              <a:ea typeface="Aller" charset="0"/>
              <a:cs typeface="Aller" charset="0"/>
            </a:rPr>
            <a:t> de </a:t>
          </a:r>
          <a:r>
            <a:rPr lang="en-US" sz="1800" b="1" kern="1200" dirty="0" err="1" smtClean="0">
              <a:solidFill>
                <a:srgbClr val="000000"/>
              </a:solidFill>
              <a:latin typeface="Aller" charset="0"/>
              <a:ea typeface="Aller" charset="0"/>
              <a:cs typeface="Aller" charset="0"/>
            </a:rPr>
            <a:t>rénovation</a:t>
          </a:r>
          <a:r>
            <a:rPr lang="en-US" sz="1800" b="1" kern="1200" dirty="0" smtClean="0">
              <a:solidFill>
                <a:srgbClr val="000000"/>
              </a:solidFill>
              <a:latin typeface="Aller" charset="0"/>
              <a:ea typeface="Aller" charset="0"/>
              <a:cs typeface="Aller" charset="0"/>
            </a:rPr>
            <a:t> Castle</a:t>
          </a:r>
          <a:endParaRPr lang="en-US" sz="1800" kern="1200" dirty="0">
            <a:latin typeface="Aller" charset="0"/>
            <a:ea typeface="Aller" charset="0"/>
            <a:cs typeface="Aller" charset="0"/>
          </a:endParaRPr>
        </a:p>
      </dsp:txBody>
      <dsp:txXfrm>
        <a:off x="3438264" y="195980"/>
        <a:ext cx="2166465" cy="693268"/>
      </dsp:txXfrm>
    </dsp:sp>
    <dsp:sp modelId="{AE2038B3-7E7D-3A4C-A91E-F04A065E89C0}">
      <dsp:nvSpPr>
        <dsp:cNvPr id="0" name=""/>
        <dsp:cNvSpPr/>
      </dsp:nvSpPr>
      <dsp:spPr>
        <a:xfrm>
          <a:off x="3979881" y="3196567"/>
          <a:ext cx="1083232" cy="108323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A2118-A69D-9142-B2B8-F65E2A335DEA}">
      <dsp:nvSpPr>
        <dsp:cNvPr id="0" name=""/>
        <dsp:cNvSpPr/>
      </dsp:nvSpPr>
      <dsp:spPr>
        <a:xfrm>
          <a:off x="3979881" y="3196567"/>
          <a:ext cx="1083232" cy="108323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F095E-AE3E-FB4E-AF34-6ADE5C83A99E}">
      <dsp:nvSpPr>
        <dsp:cNvPr id="0" name=""/>
        <dsp:cNvSpPr/>
      </dsp:nvSpPr>
      <dsp:spPr>
        <a:xfrm>
          <a:off x="3438264" y="3391549"/>
          <a:ext cx="2166465" cy="69326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30</a:t>
          </a:r>
          <a:r>
            <a:rPr lang="en-US" sz="1800" b="1" kern="1200" baseline="0" dirty="0" smtClean="0">
              <a:latin typeface="Aller" charset="0"/>
              <a:ea typeface="Aller" charset="0"/>
              <a:cs typeface="Aller" charset="0"/>
            </a:rPr>
            <a:t> </a:t>
          </a:r>
          <a:r>
            <a:rPr lang="en-US" sz="1800" b="1" kern="1200" baseline="0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kern="1200" baseline="0" dirty="0" smtClean="0">
              <a:latin typeface="Aller" charset="0"/>
              <a:ea typeface="Aller" charset="0"/>
              <a:cs typeface="Aller" charset="0"/>
            </a:rPr>
            <a:t> au Québec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3438264" y="3391549"/>
        <a:ext cx="2166465" cy="693268"/>
      </dsp:txXfrm>
    </dsp:sp>
    <dsp:sp modelId="{CF85C18B-FC43-C444-B465-068ABB73C66E}">
      <dsp:nvSpPr>
        <dsp:cNvPr id="0" name=""/>
        <dsp:cNvSpPr/>
      </dsp:nvSpPr>
      <dsp:spPr>
        <a:xfrm>
          <a:off x="2125934" y="1539189"/>
          <a:ext cx="1445389" cy="120242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3BB8A-0EF2-C846-9DB8-7CD6068DF323}">
      <dsp:nvSpPr>
        <dsp:cNvPr id="0" name=""/>
        <dsp:cNvSpPr/>
      </dsp:nvSpPr>
      <dsp:spPr>
        <a:xfrm>
          <a:off x="2125934" y="1539189"/>
          <a:ext cx="1445389" cy="120242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A2C10-4341-FC49-B2E9-CC8B32350846}">
      <dsp:nvSpPr>
        <dsp:cNvPr id="0" name=""/>
        <dsp:cNvSpPr/>
      </dsp:nvSpPr>
      <dsp:spPr>
        <a:xfrm>
          <a:off x="1403239" y="1755624"/>
          <a:ext cx="2890779" cy="76954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ller" charset="0"/>
              <a:ea typeface="Aller" charset="0"/>
              <a:cs typeface="Aller" charset="0"/>
            </a:rPr>
            <a:t>315 magasins appartenant à des marchands indépendants au Canada</a:t>
          </a:r>
          <a:endParaRPr lang="en-US" sz="1800" kern="1200" dirty="0">
            <a:latin typeface="Aller" charset="0"/>
            <a:ea typeface="Aller" charset="0"/>
            <a:cs typeface="Aller" charset="0"/>
          </a:endParaRPr>
        </a:p>
      </dsp:txBody>
      <dsp:txXfrm>
        <a:off x="1403239" y="1755624"/>
        <a:ext cx="2890779" cy="769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D5B00-650B-7749-84C0-D2AC83A9F2CC}">
      <dsp:nvSpPr>
        <dsp:cNvPr id="0" name=""/>
        <dsp:cNvSpPr/>
      </dsp:nvSpPr>
      <dsp:spPr>
        <a:xfrm>
          <a:off x="3255572" y="970688"/>
          <a:ext cx="1089011" cy="820427"/>
        </a:xfrm>
        <a:custGeom>
          <a:avLst/>
          <a:gdLst/>
          <a:ahLst/>
          <a:cxnLst/>
          <a:rect l="0" t="0" r="0" b="0"/>
          <a:pathLst>
            <a:path>
              <a:moveTo>
                <a:pt x="1089011" y="0"/>
              </a:moveTo>
              <a:lnTo>
                <a:pt x="1089011" y="820427"/>
              </a:lnTo>
              <a:lnTo>
                <a:pt x="0" y="820427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3BE5-167D-6B40-8CF6-C2586FCA3FA6}">
      <dsp:nvSpPr>
        <dsp:cNvPr id="0" name=""/>
        <dsp:cNvSpPr/>
      </dsp:nvSpPr>
      <dsp:spPr>
        <a:xfrm>
          <a:off x="4298863" y="970688"/>
          <a:ext cx="91440" cy="21886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8665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CAA73-9A1B-9647-9FA0-6D88B0EAAF19}">
      <dsp:nvSpPr>
        <dsp:cNvPr id="0" name=""/>
        <dsp:cNvSpPr/>
      </dsp:nvSpPr>
      <dsp:spPr>
        <a:xfrm>
          <a:off x="3859735" y="990"/>
          <a:ext cx="969697" cy="969697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2F394-1360-424A-BAE1-CAAE14F96860}">
      <dsp:nvSpPr>
        <dsp:cNvPr id="0" name=""/>
        <dsp:cNvSpPr/>
      </dsp:nvSpPr>
      <dsp:spPr>
        <a:xfrm>
          <a:off x="3859735" y="990"/>
          <a:ext cx="969697" cy="969697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F3F46-2DCB-114E-8669-A82A5E71FDC7}">
      <dsp:nvSpPr>
        <dsp:cNvPr id="0" name=""/>
        <dsp:cNvSpPr/>
      </dsp:nvSpPr>
      <dsp:spPr>
        <a:xfrm>
          <a:off x="3374886" y="175536"/>
          <a:ext cx="1939394" cy="62060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TIMBER MART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3374886" y="175536"/>
        <a:ext cx="1939394" cy="620606"/>
      </dsp:txXfrm>
    </dsp:sp>
    <dsp:sp modelId="{324B2F99-1D98-544D-B7D3-84A23F3C10FC}">
      <dsp:nvSpPr>
        <dsp:cNvPr id="0" name=""/>
        <dsp:cNvSpPr/>
      </dsp:nvSpPr>
      <dsp:spPr>
        <a:xfrm>
          <a:off x="3859735" y="3159353"/>
          <a:ext cx="969697" cy="969697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EA6E5-175B-4E42-B1E7-5B71052A80A3}">
      <dsp:nvSpPr>
        <dsp:cNvPr id="0" name=""/>
        <dsp:cNvSpPr/>
      </dsp:nvSpPr>
      <dsp:spPr>
        <a:xfrm>
          <a:off x="3859735" y="3159353"/>
          <a:ext cx="969697" cy="969697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E6BF0-B17E-BE42-834B-F4FA29721F99}">
      <dsp:nvSpPr>
        <dsp:cNvPr id="0" name=""/>
        <dsp:cNvSpPr/>
      </dsp:nvSpPr>
      <dsp:spPr>
        <a:xfrm>
          <a:off x="3374886" y="3333899"/>
          <a:ext cx="1939394" cy="62060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Plus de 90 au Québec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3374886" y="3333899"/>
        <a:ext cx="1939394" cy="620606"/>
      </dsp:txXfrm>
    </dsp:sp>
    <dsp:sp modelId="{9C88EF48-5CB6-854D-856B-006F8F82521D}">
      <dsp:nvSpPr>
        <dsp:cNvPr id="0" name=""/>
        <dsp:cNvSpPr/>
      </dsp:nvSpPr>
      <dsp:spPr>
        <a:xfrm>
          <a:off x="1998910" y="1377961"/>
          <a:ext cx="1428024" cy="1374119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87F96-3A32-A746-BF76-F70B3F0BFDB8}">
      <dsp:nvSpPr>
        <dsp:cNvPr id="0" name=""/>
        <dsp:cNvSpPr/>
      </dsp:nvSpPr>
      <dsp:spPr>
        <a:xfrm>
          <a:off x="1998910" y="1377961"/>
          <a:ext cx="1428024" cy="1374119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4077C-724B-6747-A2C7-59C843099108}">
      <dsp:nvSpPr>
        <dsp:cNvPr id="0" name=""/>
        <dsp:cNvSpPr/>
      </dsp:nvSpPr>
      <dsp:spPr>
        <a:xfrm>
          <a:off x="1284897" y="1625302"/>
          <a:ext cx="2856049" cy="87943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541 </a:t>
          </a:r>
          <a:r>
            <a:rPr lang="en-US" sz="1800" b="1" kern="1200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 * </a:t>
          </a:r>
          <a:r>
            <a:rPr lang="en-US" sz="1800" b="1" kern="1200" dirty="0" err="1" smtClean="0">
              <a:latin typeface="Aller" charset="0"/>
              <a:ea typeface="Aller" charset="0"/>
              <a:cs typeface="Aller" charset="0"/>
            </a:rPr>
            <a:t>appartenant</a:t>
          </a:r>
          <a:r>
            <a:rPr lang="en-US" sz="1800" b="1" kern="1200" baseline="0" dirty="0" smtClean="0">
              <a:latin typeface="Aller" charset="0"/>
              <a:ea typeface="Aller" charset="0"/>
              <a:cs typeface="Aller" charset="0"/>
            </a:rPr>
            <a:t> </a:t>
          </a:r>
          <a:r>
            <a:rPr lang="en-US" sz="1800" b="1" kern="1200" baseline="0" dirty="0" err="1" smtClean="0">
              <a:latin typeface="Aller" charset="0"/>
              <a:ea typeface="Aller" charset="0"/>
              <a:cs typeface="Aller" charset="0"/>
            </a:rPr>
            <a:t>à</a:t>
          </a:r>
          <a:r>
            <a:rPr lang="en-US" sz="1800" b="1" kern="1200" baseline="0" dirty="0" smtClean="0">
              <a:latin typeface="Aller" charset="0"/>
              <a:ea typeface="Aller" charset="0"/>
              <a:cs typeface="Aller" charset="0"/>
            </a:rPr>
            <a:t> des </a:t>
          </a:r>
          <a:r>
            <a:rPr lang="en-US" sz="1800" b="1" kern="1200" baseline="0" dirty="0" err="1" smtClean="0">
              <a:latin typeface="Aller" charset="0"/>
              <a:ea typeface="Aller" charset="0"/>
              <a:cs typeface="Aller" charset="0"/>
            </a:rPr>
            <a:t>marchands</a:t>
          </a:r>
          <a:r>
            <a:rPr lang="en-US" sz="1800" b="1" kern="1200" baseline="0" dirty="0" smtClean="0">
              <a:latin typeface="Aller" charset="0"/>
              <a:ea typeface="Aller" charset="0"/>
              <a:cs typeface="Aller" charset="0"/>
            </a:rPr>
            <a:t> </a:t>
          </a:r>
          <a:r>
            <a:rPr lang="en-US" sz="1800" b="1" kern="1200" baseline="0" dirty="0" err="1" smtClean="0">
              <a:latin typeface="Aller" charset="0"/>
              <a:ea typeface="Aller" charset="0"/>
              <a:cs typeface="Aller" charset="0"/>
            </a:rPr>
            <a:t>indépendants</a:t>
          </a:r>
          <a:r>
            <a:rPr lang="en-US" sz="1800" b="1" kern="1200" baseline="0" dirty="0" smtClean="0">
              <a:latin typeface="Aller" charset="0"/>
              <a:ea typeface="Aller" charset="0"/>
              <a:cs typeface="Aller" charset="0"/>
            </a:rPr>
            <a:t> au pays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1284897" y="1625302"/>
        <a:ext cx="2856049" cy="8794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9C837-71CA-C24F-BAB9-E0B529FFB384}">
      <dsp:nvSpPr>
        <dsp:cNvPr id="0" name=""/>
        <dsp:cNvSpPr/>
      </dsp:nvSpPr>
      <dsp:spPr>
        <a:xfrm>
          <a:off x="5237137" y="991714"/>
          <a:ext cx="821692" cy="593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994"/>
              </a:lnTo>
              <a:lnTo>
                <a:pt x="821692" y="593994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D5B00-650B-7749-84C0-D2AC83A9F2CC}">
      <dsp:nvSpPr>
        <dsp:cNvPr id="0" name=""/>
        <dsp:cNvSpPr/>
      </dsp:nvSpPr>
      <dsp:spPr>
        <a:xfrm>
          <a:off x="3526118" y="991714"/>
          <a:ext cx="1711019" cy="837597"/>
        </a:xfrm>
        <a:custGeom>
          <a:avLst/>
          <a:gdLst/>
          <a:ahLst/>
          <a:cxnLst/>
          <a:rect l="0" t="0" r="0" b="0"/>
          <a:pathLst>
            <a:path>
              <a:moveTo>
                <a:pt x="1711019" y="0"/>
              </a:moveTo>
              <a:lnTo>
                <a:pt x="1711019" y="837597"/>
              </a:lnTo>
              <a:lnTo>
                <a:pt x="0" y="837597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C5748-E768-4946-96C0-2EE875096C94}">
      <dsp:nvSpPr>
        <dsp:cNvPr id="0" name=""/>
        <dsp:cNvSpPr/>
      </dsp:nvSpPr>
      <dsp:spPr>
        <a:xfrm>
          <a:off x="5237137" y="991714"/>
          <a:ext cx="2095692" cy="2234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570"/>
              </a:lnTo>
              <a:lnTo>
                <a:pt x="2095692" y="2026570"/>
              </a:lnTo>
              <a:lnTo>
                <a:pt x="2095692" y="2234469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3BE5-167D-6B40-8CF6-C2586FCA3FA6}">
      <dsp:nvSpPr>
        <dsp:cNvPr id="0" name=""/>
        <dsp:cNvSpPr/>
      </dsp:nvSpPr>
      <dsp:spPr>
        <a:xfrm>
          <a:off x="4039248" y="991714"/>
          <a:ext cx="1197889" cy="2234469"/>
        </a:xfrm>
        <a:custGeom>
          <a:avLst/>
          <a:gdLst/>
          <a:ahLst/>
          <a:cxnLst/>
          <a:rect l="0" t="0" r="0" b="0"/>
          <a:pathLst>
            <a:path>
              <a:moveTo>
                <a:pt x="1197889" y="0"/>
              </a:moveTo>
              <a:lnTo>
                <a:pt x="1197889" y="2026570"/>
              </a:lnTo>
              <a:lnTo>
                <a:pt x="0" y="2026570"/>
              </a:lnTo>
              <a:lnTo>
                <a:pt x="0" y="2234469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CAA73-9A1B-9647-9FA0-6D88B0EAAF19}">
      <dsp:nvSpPr>
        <dsp:cNvPr id="0" name=""/>
        <dsp:cNvSpPr/>
      </dsp:nvSpPr>
      <dsp:spPr>
        <a:xfrm>
          <a:off x="4742142" y="1723"/>
          <a:ext cx="989990" cy="98999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2F394-1360-424A-BAE1-CAAE14F96860}">
      <dsp:nvSpPr>
        <dsp:cNvPr id="0" name=""/>
        <dsp:cNvSpPr/>
      </dsp:nvSpPr>
      <dsp:spPr>
        <a:xfrm>
          <a:off x="4742142" y="1723"/>
          <a:ext cx="989990" cy="98999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F3F46-2DCB-114E-8669-A82A5E71FDC7}">
      <dsp:nvSpPr>
        <dsp:cNvPr id="0" name=""/>
        <dsp:cNvSpPr/>
      </dsp:nvSpPr>
      <dsp:spPr>
        <a:xfrm>
          <a:off x="4247146" y="179922"/>
          <a:ext cx="1979981" cy="6335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The Home Depot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4247146" y="179922"/>
        <a:ext cx="1979981" cy="633594"/>
      </dsp:txXfrm>
    </dsp:sp>
    <dsp:sp modelId="{324B2F99-1D98-544D-B7D3-84A23F3C10FC}">
      <dsp:nvSpPr>
        <dsp:cNvPr id="0" name=""/>
        <dsp:cNvSpPr/>
      </dsp:nvSpPr>
      <dsp:spPr>
        <a:xfrm>
          <a:off x="3095351" y="3226184"/>
          <a:ext cx="1887794" cy="98999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EA6E5-175B-4E42-B1E7-5B71052A80A3}">
      <dsp:nvSpPr>
        <dsp:cNvPr id="0" name=""/>
        <dsp:cNvSpPr/>
      </dsp:nvSpPr>
      <dsp:spPr>
        <a:xfrm>
          <a:off x="3095351" y="3226184"/>
          <a:ext cx="1887794" cy="98999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E6BF0-B17E-BE42-834B-F4FA29721F99}">
      <dsp:nvSpPr>
        <dsp:cNvPr id="0" name=""/>
        <dsp:cNvSpPr/>
      </dsp:nvSpPr>
      <dsp:spPr>
        <a:xfrm>
          <a:off x="2151454" y="3404382"/>
          <a:ext cx="3775588" cy="6335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  <a:latin typeface="Aller"/>
              <a:cs typeface="Aller"/>
            </a:rPr>
            <a:t>182 magasins corporatifs au Canada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2151454" y="3404382"/>
        <a:ext cx="3775588" cy="633594"/>
      </dsp:txXfrm>
    </dsp:sp>
    <dsp:sp modelId="{352312C2-FD24-154F-B2A0-72B0F32A6157}">
      <dsp:nvSpPr>
        <dsp:cNvPr id="0" name=""/>
        <dsp:cNvSpPr/>
      </dsp:nvSpPr>
      <dsp:spPr>
        <a:xfrm>
          <a:off x="6837834" y="3226184"/>
          <a:ext cx="989990" cy="98999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36895-234B-8545-945A-726273774603}">
      <dsp:nvSpPr>
        <dsp:cNvPr id="0" name=""/>
        <dsp:cNvSpPr/>
      </dsp:nvSpPr>
      <dsp:spPr>
        <a:xfrm>
          <a:off x="6837834" y="3226184"/>
          <a:ext cx="989990" cy="98999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E9C91-35F1-A24A-9B72-4A135F43F678}">
      <dsp:nvSpPr>
        <dsp:cNvPr id="0" name=""/>
        <dsp:cNvSpPr/>
      </dsp:nvSpPr>
      <dsp:spPr>
        <a:xfrm>
          <a:off x="6342839" y="3404382"/>
          <a:ext cx="1979981" cy="6335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  <a:latin typeface="Aller"/>
              <a:cs typeface="Aller"/>
            </a:rPr>
            <a:t>Dont</a:t>
          </a:r>
          <a:r>
            <a:rPr lang="fr-FR" sz="1800" b="1" kern="1200" baseline="0" dirty="0" smtClean="0">
              <a:solidFill>
                <a:srgbClr val="000000"/>
              </a:solidFill>
              <a:latin typeface="Aller"/>
              <a:cs typeface="Aller"/>
            </a:rPr>
            <a:t> </a:t>
          </a:r>
          <a:r>
            <a:rPr lang="fr-FR" sz="1800" b="1" kern="1200" dirty="0" smtClean="0">
              <a:solidFill>
                <a:srgbClr val="000000"/>
              </a:solidFill>
              <a:latin typeface="Aller"/>
              <a:cs typeface="Aller"/>
            </a:rPr>
            <a:t>22 magasins au Québec</a:t>
          </a:r>
          <a:endParaRPr lang="en-US" sz="1800" kern="1200" dirty="0"/>
        </a:p>
      </dsp:txBody>
      <dsp:txXfrm>
        <a:off x="6342839" y="3404382"/>
        <a:ext cx="1979981" cy="633594"/>
      </dsp:txXfrm>
    </dsp:sp>
    <dsp:sp modelId="{9C88EF48-5CB6-854D-856B-006F8F82521D}">
      <dsp:nvSpPr>
        <dsp:cNvPr id="0" name=""/>
        <dsp:cNvSpPr/>
      </dsp:nvSpPr>
      <dsp:spPr>
        <a:xfrm>
          <a:off x="1392656" y="1407511"/>
          <a:ext cx="2424388" cy="140287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87F96-3A32-A746-BF76-F70B3F0BFDB8}">
      <dsp:nvSpPr>
        <dsp:cNvPr id="0" name=""/>
        <dsp:cNvSpPr/>
      </dsp:nvSpPr>
      <dsp:spPr>
        <a:xfrm>
          <a:off x="1392656" y="1407511"/>
          <a:ext cx="2424388" cy="140287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4077C-724B-6747-A2C7-59C843099108}">
      <dsp:nvSpPr>
        <dsp:cNvPr id="0" name=""/>
        <dsp:cNvSpPr/>
      </dsp:nvSpPr>
      <dsp:spPr>
        <a:xfrm>
          <a:off x="180461" y="1660028"/>
          <a:ext cx="4848777" cy="89784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  <a:latin typeface="Aller"/>
              <a:cs typeface="Aller"/>
            </a:rPr>
            <a:t>2 278 magasins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  <a:latin typeface="Aller"/>
              <a:cs typeface="Aller"/>
            </a:rPr>
            <a:t>(50 États américains, district de Columbia, à Porto Rico, dans les îles vierges américaines, à Guam, au Canada et au Mexique)  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180461" y="1660028"/>
        <a:ext cx="4848777" cy="897841"/>
      </dsp:txXfrm>
    </dsp:sp>
    <dsp:sp modelId="{2AA05B2A-33F8-8B4E-9410-D819CA1AC944}">
      <dsp:nvSpPr>
        <dsp:cNvPr id="0" name=""/>
        <dsp:cNvSpPr/>
      </dsp:nvSpPr>
      <dsp:spPr>
        <a:xfrm>
          <a:off x="5940031" y="1407511"/>
          <a:ext cx="989990" cy="98999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5C15-F0B0-9F47-B85E-3841929AAEFB}">
      <dsp:nvSpPr>
        <dsp:cNvPr id="0" name=""/>
        <dsp:cNvSpPr/>
      </dsp:nvSpPr>
      <dsp:spPr>
        <a:xfrm>
          <a:off x="5940031" y="1407511"/>
          <a:ext cx="989990" cy="98999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B6CC1-0F41-EC48-954E-451D8CF87F20}">
      <dsp:nvSpPr>
        <dsp:cNvPr id="0" name=""/>
        <dsp:cNvSpPr/>
      </dsp:nvSpPr>
      <dsp:spPr>
        <a:xfrm>
          <a:off x="5445036" y="1585709"/>
          <a:ext cx="1979981" cy="6335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  <a:latin typeface="Aller"/>
              <a:cs typeface="Aller"/>
            </a:rPr>
            <a:t>Home </a:t>
          </a:r>
          <a:r>
            <a:rPr lang="fr-FR" sz="1800" b="1" kern="1200" dirty="0" err="1" smtClean="0">
              <a:solidFill>
                <a:srgbClr val="000000"/>
              </a:solidFill>
              <a:latin typeface="Aller"/>
              <a:cs typeface="Aller"/>
            </a:rPr>
            <a:t>Depot</a:t>
          </a:r>
          <a:r>
            <a:rPr lang="fr-FR" sz="1800" b="1" kern="1200" dirty="0" smtClean="0">
              <a:solidFill>
                <a:srgbClr val="000000"/>
              </a:solidFill>
              <a:latin typeface="Aller"/>
              <a:cs typeface="Aller"/>
            </a:rPr>
            <a:t> Canada</a:t>
          </a:r>
          <a:endParaRPr lang="en-US" sz="1800" kern="1200" dirty="0"/>
        </a:p>
      </dsp:txBody>
      <dsp:txXfrm>
        <a:off x="5445036" y="1585709"/>
        <a:ext cx="1979981" cy="6335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ED814-01F7-F546-944C-3005F9125755}">
      <dsp:nvSpPr>
        <dsp:cNvPr id="0" name=""/>
        <dsp:cNvSpPr/>
      </dsp:nvSpPr>
      <dsp:spPr>
        <a:xfrm>
          <a:off x="2545057" y="1927460"/>
          <a:ext cx="1531658" cy="617285"/>
        </a:xfrm>
        <a:custGeom>
          <a:avLst/>
          <a:gdLst/>
          <a:ahLst/>
          <a:cxnLst/>
          <a:rect l="0" t="0" r="0" b="0"/>
          <a:pathLst>
            <a:path>
              <a:moveTo>
                <a:pt x="1531658" y="0"/>
              </a:moveTo>
              <a:lnTo>
                <a:pt x="1531658" y="617285"/>
              </a:lnTo>
              <a:lnTo>
                <a:pt x="0" y="617285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AD817-7F6F-9C46-924C-43F8EC7B8C47}">
      <dsp:nvSpPr>
        <dsp:cNvPr id="0" name=""/>
        <dsp:cNvSpPr/>
      </dsp:nvSpPr>
      <dsp:spPr>
        <a:xfrm>
          <a:off x="3155444" y="1008068"/>
          <a:ext cx="1842542" cy="919391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C805C-F2C6-BB4A-9549-961FC14315BE}">
      <dsp:nvSpPr>
        <dsp:cNvPr id="0" name=""/>
        <dsp:cNvSpPr/>
      </dsp:nvSpPr>
      <dsp:spPr>
        <a:xfrm>
          <a:off x="3155444" y="1008068"/>
          <a:ext cx="1842542" cy="919391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3AA32-AD21-CB47-9812-6489E0673D3B}">
      <dsp:nvSpPr>
        <dsp:cNvPr id="0" name=""/>
        <dsp:cNvSpPr/>
      </dsp:nvSpPr>
      <dsp:spPr>
        <a:xfrm>
          <a:off x="2234173" y="1173558"/>
          <a:ext cx="3685085" cy="58841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ller" charset="0"/>
              <a:ea typeface="Aller" charset="0"/>
              <a:cs typeface="Aller" charset="0"/>
            </a:rPr>
            <a:t>Canac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2234173" y="1173558"/>
        <a:ext cx="3685085" cy="588410"/>
      </dsp:txXfrm>
    </dsp:sp>
    <dsp:sp modelId="{0C8E35D1-3312-5B45-8FA3-746F395702C1}">
      <dsp:nvSpPr>
        <dsp:cNvPr id="0" name=""/>
        <dsp:cNvSpPr/>
      </dsp:nvSpPr>
      <dsp:spPr>
        <a:xfrm>
          <a:off x="923619" y="2856434"/>
          <a:ext cx="1842542" cy="75212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BEF86-9A1A-9540-8F68-4920B74986B0}">
      <dsp:nvSpPr>
        <dsp:cNvPr id="0" name=""/>
        <dsp:cNvSpPr/>
      </dsp:nvSpPr>
      <dsp:spPr>
        <a:xfrm>
          <a:off x="923619" y="2856434"/>
          <a:ext cx="1842542" cy="75212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A2C0F-8582-5244-8369-DD8D03353A23}">
      <dsp:nvSpPr>
        <dsp:cNvPr id="0" name=""/>
        <dsp:cNvSpPr/>
      </dsp:nvSpPr>
      <dsp:spPr>
        <a:xfrm>
          <a:off x="2348" y="2991817"/>
          <a:ext cx="3685085" cy="48136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25 </a:t>
          </a:r>
          <a:r>
            <a:rPr lang="en-US" sz="1800" b="1" kern="1200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 au Québec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2348" y="2991817"/>
        <a:ext cx="3685085" cy="4813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ED814-01F7-F546-944C-3005F9125755}">
      <dsp:nvSpPr>
        <dsp:cNvPr id="0" name=""/>
        <dsp:cNvSpPr/>
      </dsp:nvSpPr>
      <dsp:spPr>
        <a:xfrm>
          <a:off x="2545057" y="1927460"/>
          <a:ext cx="1531658" cy="617285"/>
        </a:xfrm>
        <a:custGeom>
          <a:avLst/>
          <a:gdLst/>
          <a:ahLst/>
          <a:cxnLst/>
          <a:rect l="0" t="0" r="0" b="0"/>
          <a:pathLst>
            <a:path>
              <a:moveTo>
                <a:pt x="1531658" y="0"/>
              </a:moveTo>
              <a:lnTo>
                <a:pt x="1531658" y="617285"/>
              </a:lnTo>
              <a:lnTo>
                <a:pt x="0" y="617285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AD817-7F6F-9C46-924C-43F8EC7B8C47}">
      <dsp:nvSpPr>
        <dsp:cNvPr id="0" name=""/>
        <dsp:cNvSpPr/>
      </dsp:nvSpPr>
      <dsp:spPr>
        <a:xfrm>
          <a:off x="3155444" y="1008068"/>
          <a:ext cx="1842542" cy="919391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C805C-F2C6-BB4A-9549-961FC14315BE}">
      <dsp:nvSpPr>
        <dsp:cNvPr id="0" name=""/>
        <dsp:cNvSpPr/>
      </dsp:nvSpPr>
      <dsp:spPr>
        <a:xfrm>
          <a:off x="3155444" y="1008068"/>
          <a:ext cx="1842542" cy="919391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3AA32-AD21-CB47-9812-6489E0673D3B}">
      <dsp:nvSpPr>
        <dsp:cNvPr id="0" name=""/>
        <dsp:cNvSpPr/>
      </dsp:nvSpPr>
      <dsp:spPr>
        <a:xfrm>
          <a:off x="2234173" y="1173558"/>
          <a:ext cx="3685085" cy="58841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ller" charset="0"/>
              <a:ea typeface="Aller" charset="0"/>
              <a:cs typeface="Aller" charset="0"/>
            </a:rPr>
            <a:t>Groupe</a:t>
          </a: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 Patrick Morin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2234173" y="1173558"/>
        <a:ext cx="3685085" cy="588410"/>
      </dsp:txXfrm>
    </dsp:sp>
    <dsp:sp modelId="{0C8E35D1-3312-5B45-8FA3-746F395702C1}">
      <dsp:nvSpPr>
        <dsp:cNvPr id="0" name=""/>
        <dsp:cNvSpPr/>
      </dsp:nvSpPr>
      <dsp:spPr>
        <a:xfrm>
          <a:off x="923619" y="2856434"/>
          <a:ext cx="1842542" cy="75212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BEF86-9A1A-9540-8F68-4920B74986B0}">
      <dsp:nvSpPr>
        <dsp:cNvPr id="0" name=""/>
        <dsp:cNvSpPr/>
      </dsp:nvSpPr>
      <dsp:spPr>
        <a:xfrm>
          <a:off x="923619" y="2856434"/>
          <a:ext cx="1842542" cy="75212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A2C0F-8582-5244-8369-DD8D03353A23}">
      <dsp:nvSpPr>
        <dsp:cNvPr id="0" name=""/>
        <dsp:cNvSpPr/>
      </dsp:nvSpPr>
      <dsp:spPr>
        <a:xfrm>
          <a:off x="2348" y="2991817"/>
          <a:ext cx="3685085" cy="48136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21 </a:t>
          </a:r>
          <a:r>
            <a:rPr lang="en-US" sz="1800" b="1" kern="1200" dirty="0" err="1" smtClean="0">
              <a:latin typeface="Aller" charset="0"/>
              <a:ea typeface="Aller" charset="0"/>
              <a:cs typeface="Aller" charset="0"/>
            </a:rPr>
            <a:t>magasins</a:t>
          </a:r>
          <a:r>
            <a:rPr lang="en-US" sz="1800" b="1" kern="1200" dirty="0" smtClean="0">
              <a:latin typeface="Aller" charset="0"/>
              <a:ea typeface="Aller" charset="0"/>
              <a:cs typeface="Aller" charset="0"/>
            </a:rPr>
            <a:t> au Québec</a:t>
          </a:r>
          <a:endParaRPr lang="en-US" sz="1800" b="1" kern="1200" dirty="0">
            <a:latin typeface="Aller" charset="0"/>
            <a:ea typeface="Aller" charset="0"/>
            <a:cs typeface="Aller" charset="0"/>
          </a:endParaRPr>
        </a:p>
      </dsp:txBody>
      <dsp:txXfrm>
        <a:off x="2348" y="2991817"/>
        <a:ext cx="3685085" cy="4813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3A64D-CE83-C446-A92F-D1F65021BA1C}">
      <dsp:nvSpPr>
        <dsp:cNvPr id="0" name=""/>
        <dsp:cNvSpPr/>
      </dsp:nvSpPr>
      <dsp:spPr>
        <a:xfrm>
          <a:off x="2527505" y="1281666"/>
          <a:ext cx="3192924" cy="3192924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>
              <a:latin typeface="Aller"/>
              <a:cs typeface="Aller"/>
            </a:rPr>
            <a:t>Independant</a:t>
          </a:r>
          <a:r>
            <a:rPr lang="fr-FR" sz="1800" b="1" kern="1200" dirty="0" smtClean="0">
              <a:latin typeface="Aller"/>
              <a:cs typeface="Aller"/>
            </a:rPr>
            <a:t> </a:t>
          </a:r>
          <a:r>
            <a:rPr lang="fr-FR" sz="1800" b="1" kern="1200" dirty="0" err="1" smtClean="0">
              <a:latin typeface="Aller"/>
              <a:cs typeface="Aller"/>
            </a:rPr>
            <a:t>Lumber</a:t>
          </a:r>
          <a:r>
            <a:rPr lang="fr-FR" sz="1800" b="1" kern="1200" dirty="0" smtClean="0">
              <a:latin typeface="Aller"/>
              <a:cs typeface="Aller"/>
            </a:rPr>
            <a:t> Dealers </a:t>
          </a:r>
          <a:r>
            <a:rPr lang="fr-FR" sz="1800" b="1" kern="1200" dirty="0" err="1" smtClean="0">
              <a:latin typeface="Aller"/>
              <a:cs typeface="Aller"/>
            </a:rPr>
            <a:t>Co-Operative</a:t>
          </a:r>
          <a:r>
            <a:rPr lang="fr-FR" sz="1800" b="1" kern="1200" dirty="0" smtClean="0">
              <a:latin typeface="Aller"/>
              <a:cs typeface="Aller"/>
            </a:rPr>
            <a:t> (ILDC)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ller"/>
              <a:cs typeface="Aller"/>
            </a:rPr>
            <a:t>22 organisations membres, dont 8 au Québec </a:t>
          </a:r>
          <a:endParaRPr lang="fr-FR" sz="1800" b="1" kern="1200" dirty="0">
            <a:latin typeface="Aller"/>
            <a:cs typeface="Aller"/>
          </a:endParaRPr>
        </a:p>
      </dsp:txBody>
      <dsp:txXfrm>
        <a:off x="2995098" y="1749259"/>
        <a:ext cx="2257738" cy="2257738"/>
      </dsp:txXfrm>
    </dsp:sp>
    <dsp:sp modelId="{EC592D1E-D3C9-A742-8768-D2883A138EEF}">
      <dsp:nvSpPr>
        <dsp:cNvPr id="0" name=""/>
        <dsp:cNvSpPr/>
      </dsp:nvSpPr>
      <dsp:spPr>
        <a:xfrm>
          <a:off x="3325736" y="569"/>
          <a:ext cx="1596462" cy="1596462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ller"/>
              <a:cs typeface="Aller"/>
            </a:rPr>
            <a:t>Patrick Morin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ller"/>
              <a:cs typeface="Aller"/>
            </a:rPr>
            <a:t>21 magasins</a:t>
          </a:r>
          <a:endParaRPr lang="fr-FR" sz="1400" kern="1200" dirty="0">
            <a:latin typeface="Aller"/>
            <a:cs typeface="Aller"/>
          </a:endParaRPr>
        </a:p>
      </dsp:txBody>
      <dsp:txXfrm>
        <a:off x="3559532" y="234365"/>
        <a:ext cx="1128870" cy="1128870"/>
      </dsp:txXfrm>
    </dsp:sp>
    <dsp:sp modelId="{ECFE1577-1481-B54F-A00C-F0B86D62719E}">
      <dsp:nvSpPr>
        <dsp:cNvPr id="0" name=""/>
        <dsp:cNvSpPr/>
      </dsp:nvSpPr>
      <dsp:spPr>
        <a:xfrm>
          <a:off x="4796043" y="609590"/>
          <a:ext cx="1596462" cy="1596462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ller"/>
              <a:cs typeface="Aller"/>
            </a:rPr>
            <a:t>L. Villeneuve &amp; Cie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ller"/>
              <a:cs typeface="Aller"/>
            </a:rPr>
            <a:t>1 magasin</a:t>
          </a:r>
          <a:endParaRPr lang="fr-FR" sz="1400" kern="1200" dirty="0">
            <a:latin typeface="Aller"/>
            <a:cs typeface="Aller"/>
          </a:endParaRPr>
        </a:p>
      </dsp:txBody>
      <dsp:txXfrm>
        <a:off x="5029839" y="843386"/>
        <a:ext cx="1128870" cy="1128870"/>
      </dsp:txXfrm>
    </dsp:sp>
    <dsp:sp modelId="{0DDD5BBB-D4CF-C04A-BBE6-E1071D33B3DE}">
      <dsp:nvSpPr>
        <dsp:cNvPr id="0" name=""/>
        <dsp:cNvSpPr/>
      </dsp:nvSpPr>
      <dsp:spPr>
        <a:xfrm>
          <a:off x="5405064" y="2079897"/>
          <a:ext cx="1596462" cy="1596462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ller"/>
              <a:cs typeface="Aller"/>
            </a:rPr>
            <a:t>Les Entreprises P. Bonhomme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ller"/>
              <a:cs typeface="Aller"/>
            </a:rPr>
            <a:t>5 magasins au Québec</a:t>
          </a:r>
          <a:endParaRPr lang="fr-FR" sz="1400" kern="1200" dirty="0">
            <a:latin typeface="Aller"/>
            <a:cs typeface="Aller"/>
          </a:endParaRPr>
        </a:p>
      </dsp:txBody>
      <dsp:txXfrm>
        <a:off x="5638860" y="2313693"/>
        <a:ext cx="1128870" cy="1128870"/>
      </dsp:txXfrm>
    </dsp:sp>
    <dsp:sp modelId="{5F9F382B-3B8C-9B45-A73E-DF56EFEC07FB}">
      <dsp:nvSpPr>
        <dsp:cNvPr id="0" name=""/>
        <dsp:cNvSpPr/>
      </dsp:nvSpPr>
      <dsp:spPr>
        <a:xfrm>
          <a:off x="4796043" y="3550204"/>
          <a:ext cx="1596462" cy="1596462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ller"/>
              <a:cs typeface="Aller"/>
            </a:rPr>
            <a:t>Jacques </a:t>
          </a:r>
          <a:r>
            <a:rPr lang="fr-FR" sz="1400" b="1" kern="1200" dirty="0" err="1" smtClean="0">
              <a:latin typeface="Aller"/>
              <a:cs typeface="Aller"/>
            </a:rPr>
            <a:t>Laferté</a:t>
          </a:r>
          <a:r>
            <a:rPr lang="fr-FR" sz="1400" b="1" kern="1200" dirty="0" smtClean="0">
              <a:latin typeface="Aller"/>
              <a:cs typeface="Aller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ller"/>
              <a:cs typeface="Aller"/>
            </a:rPr>
            <a:t>4 magasins</a:t>
          </a:r>
          <a:endParaRPr lang="fr-FR" sz="1400" kern="1200" dirty="0">
            <a:latin typeface="Aller"/>
            <a:cs typeface="Aller"/>
          </a:endParaRPr>
        </a:p>
      </dsp:txBody>
      <dsp:txXfrm>
        <a:off x="5029839" y="3784000"/>
        <a:ext cx="1128870" cy="1128870"/>
      </dsp:txXfrm>
    </dsp:sp>
    <dsp:sp modelId="{45401BCD-AE2E-7645-96BB-A000A03A9836}">
      <dsp:nvSpPr>
        <dsp:cNvPr id="0" name=""/>
        <dsp:cNvSpPr/>
      </dsp:nvSpPr>
      <dsp:spPr>
        <a:xfrm>
          <a:off x="3325736" y="4159225"/>
          <a:ext cx="1596462" cy="1596462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ller"/>
              <a:cs typeface="Aller"/>
            </a:rPr>
            <a:t>Laurent Lapointe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ller"/>
              <a:cs typeface="Aller"/>
            </a:rPr>
            <a:t> 1 magasin</a:t>
          </a:r>
          <a:endParaRPr lang="fr-FR" sz="1400" kern="1200" dirty="0">
            <a:latin typeface="Aller"/>
            <a:cs typeface="Aller"/>
          </a:endParaRPr>
        </a:p>
      </dsp:txBody>
      <dsp:txXfrm>
        <a:off x="3559532" y="4393021"/>
        <a:ext cx="1128870" cy="1128870"/>
      </dsp:txXfrm>
    </dsp:sp>
    <dsp:sp modelId="{722F7C23-13BA-854E-BE5A-E76E79D5953E}">
      <dsp:nvSpPr>
        <dsp:cNvPr id="0" name=""/>
        <dsp:cNvSpPr/>
      </dsp:nvSpPr>
      <dsp:spPr>
        <a:xfrm>
          <a:off x="1855429" y="3550204"/>
          <a:ext cx="1596462" cy="1596462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ller"/>
              <a:cs typeface="Aller"/>
            </a:rPr>
            <a:t>Lefebvre &amp; Benoit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ller"/>
              <a:cs typeface="Aller"/>
            </a:rPr>
            <a:t>1 magasin</a:t>
          </a:r>
          <a:endParaRPr lang="fr-FR" sz="1400" kern="1200" dirty="0">
            <a:latin typeface="Aller"/>
            <a:cs typeface="Aller"/>
          </a:endParaRPr>
        </a:p>
      </dsp:txBody>
      <dsp:txXfrm>
        <a:off x="2089225" y="3784000"/>
        <a:ext cx="1128870" cy="1128870"/>
      </dsp:txXfrm>
    </dsp:sp>
    <dsp:sp modelId="{00142C8E-6EF1-F646-86BC-A7029CBF99B4}">
      <dsp:nvSpPr>
        <dsp:cNvPr id="0" name=""/>
        <dsp:cNvSpPr/>
      </dsp:nvSpPr>
      <dsp:spPr>
        <a:xfrm>
          <a:off x="1246408" y="2079897"/>
          <a:ext cx="1596462" cy="1596462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latin typeface="Aller"/>
              <a:cs typeface="Aller"/>
            </a:rPr>
            <a:t>Matério</a:t>
          </a:r>
          <a:r>
            <a:rPr lang="fr-FR" sz="1400" b="1" kern="1200" dirty="0" smtClean="0">
              <a:latin typeface="Aller"/>
              <a:cs typeface="Aller"/>
            </a:rPr>
            <a:t> Laurentiens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ller"/>
              <a:cs typeface="Aller"/>
            </a:rPr>
            <a:t>5 magasins</a:t>
          </a:r>
          <a:endParaRPr lang="fr-FR" sz="1400" kern="1200" dirty="0">
            <a:latin typeface="Aller"/>
            <a:cs typeface="Aller"/>
          </a:endParaRPr>
        </a:p>
      </dsp:txBody>
      <dsp:txXfrm>
        <a:off x="1480204" y="2313693"/>
        <a:ext cx="1128870" cy="1128870"/>
      </dsp:txXfrm>
    </dsp:sp>
    <dsp:sp modelId="{B0E2F842-BEC6-EC4E-8BDD-9914927D5090}">
      <dsp:nvSpPr>
        <dsp:cNvPr id="0" name=""/>
        <dsp:cNvSpPr/>
      </dsp:nvSpPr>
      <dsp:spPr>
        <a:xfrm>
          <a:off x="1855429" y="609590"/>
          <a:ext cx="1596462" cy="1596462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ller"/>
              <a:cs typeface="Aller"/>
            </a:rPr>
            <a:t>Groupe BMR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ller"/>
              <a:cs typeface="Aller"/>
            </a:rPr>
            <a:t>301 magasins</a:t>
          </a:r>
          <a:endParaRPr lang="fr-FR" sz="1400" kern="1200" dirty="0">
            <a:latin typeface="Aller"/>
            <a:cs typeface="Aller"/>
          </a:endParaRPr>
        </a:p>
      </dsp:txBody>
      <dsp:txXfrm>
        <a:off x="2089225" y="843386"/>
        <a:ext cx="1128870" cy="1128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548C3-A91C-FD46-AF0B-52D98E6D845A}" type="datetimeFigureOut">
              <a:rPr lang="en-US" smtClean="0"/>
              <a:t>17-04-20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E8FC1-0100-6141-9D07-A61CD4C0F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08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17BE1-F2CD-B941-9DAB-F390A76A1C63}" type="datetimeFigureOut">
              <a:rPr lang="fr-FR" smtClean="0"/>
              <a:t>17-04-20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CE7F7-3325-4840-AB98-A8AAA60CBD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9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MAT_template_PPT_congres_2017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" y="0"/>
            <a:ext cx="8877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4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QMAT_template_PPT_congres_2017_contenu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" y="0"/>
            <a:ext cx="8877748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635C-254E-9C45-8ECF-2A9F9EA263E0}" type="datetimeFigureOut">
              <a:rPr lang="en-US" smtClean="0"/>
              <a:t>17-04-20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570D-2D35-1340-9D7F-2978C374A0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4500" y="1366837"/>
            <a:ext cx="7989888" cy="635000"/>
          </a:xfrm>
        </p:spPr>
        <p:txBody>
          <a:bodyPr anchor="t">
            <a:normAutofit/>
          </a:bodyPr>
          <a:lstStyle>
            <a:lvl1pPr marL="0" indent="0">
              <a:buNone/>
              <a:defRPr sz="2200" baseline="0">
                <a:solidFill>
                  <a:srgbClr val="777877"/>
                </a:solidFill>
              </a:defRPr>
            </a:lvl1pPr>
          </a:lstStyle>
          <a:p>
            <a:pPr lvl="0"/>
            <a:r>
              <a:rPr lang="fr-CA" dirty="0" smtClean="0"/>
              <a:t>SOUS-TITRE À DÉPLACER AU BESOIN SELON LA LONGUEUR DU TITRE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 hasCustomPrompt="1"/>
          </p:nvPr>
        </p:nvSpPr>
        <p:spPr>
          <a:xfrm>
            <a:off x="443945" y="283105"/>
            <a:ext cx="7990999" cy="1071562"/>
          </a:xfrm>
        </p:spPr>
        <p:txBody>
          <a:bodyPr anchor="t"/>
          <a:lstStyle>
            <a:lvl1pPr algn="l">
              <a:lnSpc>
                <a:spcPts val="4000"/>
              </a:lnSpc>
              <a:defRPr>
                <a:solidFill>
                  <a:srgbClr val="424342"/>
                </a:solidFill>
              </a:defRPr>
            </a:lvl1pPr>
          </a:lstStyle>
          <a:p>
            <a:r>
              <a:rPr lang="fr-CA" dirty="0" smtClean="0"/>
              <a:t>TITRE</a:t>
            </a:r>
            <a:br>
              <a:rPr lang="fr-CA" dirty="0" smtClean="0"/>
            </a:br>
            <a:r>
              <a:rPr lang="fr-CA" dirty="0" smtClean="0"/>
              <a:t>SUR DEUX LIGNES</a:t>
            </a:r>
            <a:endParaRPr lang="en-US" dirty="0"/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4"/>
          </p:nvPr>
        </p:nvSpPr>
        <p:spPr>
          <a:xfrm>
            <a:off x="444500" y="2235201"/>
            <a:ext cx="7989888" cy="35306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424342"/>
                </a:solidFill>
              </a:defRPr>
            </a:lvl1pPr>
            <a:lvl2pPr>
              <a:defRPr sz="1600">
                <a:solidFill>
                  <a:srgbClr val="424342"/>
                </a:solidFill>
              </a:defRPr>
            </a:lvl2pPr>
            <a:lvl3pPr marL="1143000" indent="-228600">
              <a:buFont typeface="Wingdings" charset="2"/>
              <a:buChar char="§"/>
              <a:defRPr sz="1400">
                <a:solidFill>
                  <a:srgbClr val="424342"/>
                </a:solidFill>
              </a:defRPr>
            </a:lvl3pPr>
            <a:lvl4pPr>
              <a:defRPr sz="1200">
                <a:solidFill>
                  <a:srgbClr val="424342"/>
                </a:solidFill>
              </a:defRPr>
            </a:lvl4pPr>
            <a:lvl5pPr>
              <a:defRPr sz="1000">
                <a:solidFill>
                  <a:srgbClr val="424342"/>
                </a:solidFill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3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MAT_template_PPT_congres_2017_contenu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" y="0"/>
            <a:ext cx="8877748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635C-254E-9C45-8ECF-2A9F9EA263E0}" type="datetimeFigureOut">
              <a:rPr lang="en-US" smtClean="0"/>
              <a:t>17-04-20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570D-2D35-1340-9D7F-2978C374A0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4500" y="1366837"/>
            <a:ext cx="7989888" cy="635000"/>
          </a:xfrm>
        </p:spPr>
        <p:txBody>
          <a:bodyPr anchor="t">
            <a:normAutofit/>
          </a:bodyPr>
          <a:lstStyle>
            <a:lvl1pPr marL="0" indent="0">
              <a:buNone/>
              <a:defRPr sz="2200" baseline="0">
                <a:solidFill>
                  <a:srgbClr val="777877"/>
                </a:solidFill>
              </a:defRPr>
            </a:lvl1pPr>
          </a:lstStyle>
          <a:p>
            <a:pPr lvl="0"/>
            <a:r>
              <a:rPr lang="fr-CA" dirty="0" smtClean="0"/>
              <a:t>SOUS-TITRE À DÉPLACER AU BESOIN SELON LA LONGUEUR DU TITRE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 hasCustomPrompt="1"/>
          </p:nvPr>
        </p:nvSpPr>
        <p:spPr>
          <a:xfrm>
            <a:off x="443945" y="283105"/>
            <a:ext cx="7990999" cy="1071562"/>
          </a:xfrm>
        </p:spPr>
        <p:txBody>
          <a:bodyPr anchor="t"/>
          <a:lstStyle>
            <a:lvl1pPr algn="l">
              <a:lnSpc>
                <a:spcPts val="4000"/>
              </a:lnSpc>
              <a:defRPr>
                <a:solidFill>
                  <a:srgbClr val="424342"/>
                </a:solidFill>
              </a:defRPr>
            </a:lvl1pPr>
          </a:lstStyle>
          <a:p>
            <a:r>
              <a:rPr lang="fr-CA" dirty="0" smtClean="0"/>
              <a:t>TITRE</a:t>
            </a:r>
            <a:br>
              <a:rPr lang="fr-CA" dirty="0" smtClean="0"/>
            </a:br>
            <a:r>
              <a:rPr lang="fr-CA" dirty="0" smtClean="0"/>
              <a:t>SUR DEUX LIGNES</a:t>
            </a:r>
            <a:endParaRPr lang="en-US" dirty="0"/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4"/>
          </p:nvPr>
        </p:nvSpPr>
        <p:spPr>
          <a:xfrm>
            <a:off x="444500" y="2235201"/>
            <a:ext cx="7989888" cy="35306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424342"/>
                </a:solidFill>
              </a:defRPr>
            </a:lvl1pPr>
            <a:lvl2pPr>
              <a:defRPr sz="1600">
                <a:solidFill>
                  <a:srgbClr val="424342"/>
                </a:solidFill>
              </a:defRPr>
            </a:lvl2pPr>
            <a:lvl3pPr marL="1143000" indent="-228600">
              <a:buFont typeface="Wingdings" charset="2"/>
              <a:buChar char="§"/>
              <a:defRPr sz="1400">
                <a:solidFill>
                  <a:srgbClr val="424342"/>
                </a:solidFill>
              </a:defRPr>
            </a:lvl3pPr>
            <a:lvl4pPr>
              <a:defRPr sz="1200">
                <a:solidFill>
                  <a:srgbClr val="424342"/>
                </a:solidFill>
              </a:defRPr>
            </a:lvl4pPr>
            <a:lvl5pPr>
              <a:defRPr sz="1000">
                <a:solidFill>
                  <a:srgbClr val="424342"/>
                </a:solidFill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8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5" y="274638"/>
            <a:ext cx="7990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945" y="1600205"/>
            <a:ext cx="79909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3945" y="6356355"/>
            <a:ext cx="2071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6635C-254E-9C45-8ECF-2A9F9EA263E0}" type="datetimeFigureOut">
              <a:rPr lang="en-US" smtClean="0"/>
              <a:t>17-04-20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3621" y="6356355"/>
            <a:ext cx="2811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3204" y="6356355"/>
            <a:ext cx="2071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570D-2D35-1340-9D7F-2978C374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2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8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g"/><Relationship Id="rId1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16.gif"/><Relationship Id="rId8" Type="http://schemas.openxmlformats.org/officeDocument/2006/relationships/image" Target="../media/image13.png"/><Relationship Id="rId9" Type="http://schemas.openxmlformats.org/officeDocument/2006/relationships/image" Target="../media/image17.png"/><Relationship Id="rId10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512" y="107576"/>
            <a:ext cx="7957777" cy="4711849"/>
          </a:xfrm>
        </p:spPr>
        <p:txBody>
          <a:bodyPr>
            <a:noAutofit/>
          </a:bodyPr>
          <a:lstStyle/>
          <a:p>
            <a:pPr algn="ctr"/>
            <a:r>
              <a:rPr lang="en-US" sz="7200" b="1" i="1" dirty="0" smtClean="0">
                <a:solidFill>
                  <a:srgbClr val="000000"/>
                </a:solidFill>
                <a:latin typeface="Aller"/>
                <a:cs typeface="Aller"/>
              </a:rPr>
              <a:t/>
            </a:r>
            <a:br>
              <a:rPr lang="en-US" sz="7200" b="1" i="1" dirty="0" smtClean="0">
                <a:solidFill>
                  <a:srgbClr val="000000"/>
                </a:solidFill>
                <a:latin typeface="Aller"/>
                <a:cs typeface="Aller"/>
              </a:rPr>
            </a:br>
            <a:r>
              <a:rPr lang="en-US" sz="7200" b="1" i="1" dirty="0" smtClean="0">
                <a:solidFill>
                  <a:srgbClr val="000000"/>
                </a:solidFill>
                <a:latin typeface="Aller"/>
                <a:cs typeface="Aller"/>
              </a:rPr>
              <a:t>Plus </a:t>
            </a:r>
            <a:r>
              <a:rPr lang="en-US" sz="7200" b="1" i="1" dirty="0" err="1" smtClean="0">
                <a:solidFill>
                  <a:srgbClr val="000000"/>
                </a:solidFill>
                <a:latin typeface="Aller"/>
                <a:cs typeface="Aller"/>
              </a:rPr>
              <a:t>récent</a:t>
            </a:r>
            <a:r>
              <a:rPr lang="en-US" sz="7200" b="1" i="1" dirty="0" smtClean="0">
                <a:solidFill>
                  <a:srgbClr val="000000"/>
                </a:solidFill>
                <a:latin typeface="Aller"/>
                <a:cs typeface="Aller"/>
              </a:rPr>
              <a:t> </a:t>
            </a:r>
            <a:br>
              <a:rPr lang="en-US" sz="7200" b="1" i="1" dirty="0" smtClean="0">
                <a:solidFill>
                  <a:srgbClr val="000000"/>
                </a:solidFill>
                <a:latin typeface="Aller"/>
                <a:cs typeface="Aller"/>
              </a:rPr>
            </a:br>
            <a:r>
              <a:rPr lang="en-US" sz="7200" b="1" i="1" dirty="0">
                <a:solidFill>
                  <a:srgbClr val="000000"/>
                </a:solidFill>
                <a:latin typeface="Aller"/>
                <a:cs typeface="Aller"/>
              </a:rPr>
              <a:t/>
            </a:r>
            <a:br>
              <a:rPr lang="en-US" sz="7200" b="1" i="1" dirty="0">
                <a:solidFill>
                  <a:srgbClr val="000000"/>
                </a:solidFill>
                <a:latin typeface="Aller"/>
                <a:cs typeface="Aller"/>
              </a:rPr>
            </a:br>
            <a:r>
              <a:rPr lang="en-US" sz="7200" b="1" i="1" dirty="0" smtClean="0">
                <a:solidFill>
                  <a:srgbClr val="000000"/>
                </a:solidFill>
                <a:latin typeface="Aller"/>
                <a:cs typeface="Aller"/>
              </a:rPr>
              <a:t>portrait de </a:t>
            </a:r>
            <a:br>
              <a:rPr lang="en-US" sz="7200" b="1" i="1" dirty="0" smtClean="0">
                <a:solidFill>
                  <a:srgbClr val="000000"/>
                </a:solidFill>
                <a:latin typeface="Aller"/>
                <a:cs typeface="Aller"/>
              </a:rPr>
            </a:br>
            <a:r>
              <a:rPr lang="en-US" sz="7200" b="1" i="1" dirty="0">
                <a:solidFill>
                  <a:srgbClr val="000000"/>
                </a:solidFill>
                <a:latin typeface="Aller"/>
                <a:cs typeface="Aller"/>
              </a:rPr>
              <a:t/>
            </a:r>
            <a:br>
              <a:rPr lang="en-US" sz="7200" b="1" i="1" dirty="0">
                <a:solidFill>
                  <a:srgbClr val="000000"/>
                </a:solidFill>
                <a:latin typeface="Aller"/>
                <a:cs typeface="Aller"/>
              </a:rPr>
            </a:br>
            <a:r>
              <a:rPr lang="en-US" sz="7200" b="1" i="1" dirty="0" err="1" smtClean="0">
                <a:solidFill>
                  <a:srgbClr val="000000"/>
                </a:solidFill>
                <a:latin typeface="Aller"/>
                <a:cs typeface="Aller"/>
              </a:rPr>
              <a:t>famille</a:t>
            </a:r>
            <a:r>
              <a:rPr lang="en-US" sz="7200" b="1" i="1" dirty="0" smtClean="0">
                <a:solidFill>
                  <a:srgbClr val="000000"/>
                </a:solidFill>
                <a:latin typeface="Aller"/>
                <a:cs typeface="Aller"/>
              </a:rPr>
              <a:t>* </a:t>
            </a:r>
            <a:endParaRPr lang="en-US" sz="7200" b="1" i="1" dirty="0">
              <a:solidFill>
                <a:srgbClr val="000000"/>
              </a:solidFill>
              <a:latin typeface="Aller"/>
              <a:cs typeface="All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65022" y="4819426"/>
            <a:ext cx="8126267" cy="1283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66835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4049024103"/>
              </p:ext>
            </p:extLst>
          </p:nvPr>
        </p:nvGraphicFramePr>
        <p:xfrm>
          <a:off x="295964" y="193022"/>
          <a:ext cx="8247936" cy="575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4" y="193022"/>
            <a:ext cx="1424195" cy="18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46" y="930667"/>
            <a:ext cx="2400170" cy="237193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34735"/>
              </p:ext>
            </p:extLst>
          </p:nvPr>
        </p:nvGraphicFramePr>
        <p:xfrm>
          <a:off x="1746146" y="279989"/>
          <a:ext cx="5919259" cy="394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1529" y="4496741"/>
            <a:ext cx="8108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ller"/>
                <a:cs typeface="Aller"/>
              </a:rPr>
              <a:t>Fondation</a:t>
            </a:r>
            <a:r>
              <a:rPr lang="en-US" dirty="0" smtClean="0">
                <a:latin typeface="Aller"/>
                <a:cs typeface="Aller"/>
              </a:rPr>
              <a:t> : 1982 au Québec par six </a:t>
            </a:r>
            <a:r>
              <a:rPr lang="en-US" dirty="0" err="1" smtClean="0">
                <a:latin typeface="Aller"/>
                <a:cs typeface="Aller"/>
              </a:rPr>
              <a:t>grossistes</a:t>
            </a:r>
            <a:r>
              <a:rPr lang="en-US" dirty="0" smtClean="0">
                <a:latin typeface="Aller"/>
                <a:cs typeface="Aller"/>
              </a:rPr>
              <a:t> en </a:t>
            </a:r>
            <a:r>
              <a:rPr lang="en-US" dirty="0" err="1" smtClean="0">
                <a:latin typeface="Aller"/>
                <a:cs typeface="Aller"/>
              </a:rPr>
              <a:t>plomberie</a:t>
            </a:r>
            <a:r>
              <a:rPr lang="en-US" dirty="0" smtClean="0">
                <a:latin typeface="Aller"/>
                <a:cs typeface="Aller"/>
              </a:rPr>
              <a:t> </a:t>
            </a:r>
          </a:p>
          <a:p>
            <a:r>
              <a:rPr lang="en-US" dirty="0" err="1" smtClean="0">
                <a:latin typeface="Aller"/>
                <a:cs typeface="Aller"/>
              </a:rPr>
              <a:t>Siège</a:t>
            </a:r>
            <a:r>
              <a:rPr lang="en-US" dirty="0" smtClean="0">
                <a:latin typeface="Aller"/>
                <a:cs typeface="Aller"/>
              </a:rPr>
              <a:t> social : Montréal, Québec</a:t>
            </a:r>
          </a:p>
          <a:p>
            <a:r>
              <a:rPr lang="en-US" dirty="0" smtClean="0">
                <a:latin typeface="Aller"/>
                <a:cs typeface="Aller"/>
              </a:rPr>
              <a:t>Marché : </a:t>
            </a:r>
            <a:r>
              <a:rPr lang="en-US" dirty="0" err="1" smtClean="0">
                <a:latin typeface="Aller"/>
                <a:cs typeface="Aller"/>
              </a:rPr>
              <a:t>plomberie</a:t>
            </a:r>
            <a:r>
              <a:rPr lang="en-US" dirty="0" smtClean="0">
                <a:latin typeface="Aller"/>
                <a:cs typeface="Aller"/>
              </a:rPr>
              <a:t>, </a:t>
            </a:r>
            <a:r>
              <a:rPr lang="en-US" dirty="0" err="1" smtClean="0">
                <a:latin typeface="Aller"/>
                <a:cs typeface="Aller"/>
              </a:rPr>
              <a:t>réfrigération</a:t>
            </a:r>
            <a:r>
              <a:rPr lang="en-US" dirty="0" smtClean="0">
                <a:latin typeface="Aller"/>
                <a:cs typeface="Aller"/>
              </a:rPr>
              <a:t>, </a:t>
            </a:r>
            <a:r>
              <a:rPr lang="en-US" dirty="0" err="1" smtClean="0">
                <a:latin typeface="Aller"/>
                <a:cs typeface="Aller"/>
              </a:rPr>
              <a:t>industriel</a:t>
            </a:r>
            <a:r>
              <a:rPr lang="en-US" dirty="0" smtClean="0">
                <a:latin typeface="Aller"/>
                <a:cs typeface="Aller"/>
              </a:rPr>
              <a:t>, </a:t>
            </a:r>
            <a:r>
              <a:rPr lang="en-US" dirty="0" err="1" smtClean="0">
                <a:latin typeface="Aller"/>
                <a:cs typeface="Aller"/>
              </a:rPr>
              <a:t>aqueduc</a:t>
            </a:r>
            <a:r>
              <a:rPr lang="en-US" dirty="0" smtClean="0">
                <a:latin typeface="Aller"/>
                <a:cs typeface="Aller"/>
              </a:rPr>
              <a:t>, </a:t>
            </a:r>
            <a:r>
              <a:rPr lang="en-US" dirty="0" err="1" smtClean="0">
                <a:latin typeface="Aller"/>
                <a:cs typeface="Aller"/>
              </a:rPr>
              <a:t>pompe</a:t>
            </a:r>
            <a:r>
              <a:rPr lang="en-US" dirty="0" smtClean="0">
                <a:latin typeface="Aller"/>
                <a:cs typeface="Aller"/>
              </a:rPr>
              <a:t>, protection </a:t>
            </a:r>
            <a:r>
              <a:rPr lang="en-US" dirty="0" err="1" smtClean="0">
                <a:latin typeface="Aller"/>
                <a:cs typeface="Aller"/>
              </a:rPr>
              <a:t>incendie</a:t>
            </a:r>
            <a:r>
              <a:rPr lang="en-US" dirty="0" smtClean="0">
                <a:latin typeface="Aller"/>
                <a:cs typeface="Aller"/>
              </a:rPr>
              <a:t>, </a:t>
            </a:r>
            <a:r>
              <a:rPr lang="en-US" dirty="0" err="1" smtClean="0">
                <a:latin typeface="Aller"/>
                <a:cs typeface="Aller"/>
              </a:rPr>
              <a:t>détail</a:t>
            </a:r>
            <a:r>
              <a:rPr lang="en-US" dirty="0" smtClean="0">
                <a:latin typeface="Aller"/>
                <a:cs typeface="Aller"/>
              </a:rPr>
              <a:t>, </a:t>
            </a:r>
            <a:r>
              <a:rPr lang="en-US" dirty="0" err="1" smtClean="0">
                <a:latin typeface="Aller"/>
                <a:cs typeface="Aller"/>
              </a:rPr>
              <a:t>quincaillerie</a:t>
            </a:r>
            <a:r>
              <a:rPr lang="en-US" dirty="0" smtClean="0">
                <a:latin typeface="Aller"/>
                <a:cs typeface="Aller"/>
              </a:rPr>
              <a:t>, </a:t>
            </a:r>
            <a:r>
              <a:rPr lang="en-US" dirty="0" err="1" smtClean="0">
                <a:latin typeface="Aller"/>
                <a:cs typeface="Aller"/>
              </a:rPr>
              <a:t>sécurité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industrielle</a:t>
            </a:r>
            <a:r>
              <a:rPr lang="en-US" dirty="0" smtClean="0">
                <a:latin typeface="Aller"/>
                <a:cs typeface="Aller"/>
              </a:rPr>
              <a:t>, </a:t>
            </a:r>
            <a:r>
              <a:rPr lang="en-US" dirty="0" err="1" smtClean="0">
                <a:latin typeface="Aller"/>
                <a:cs typeface="Aller"/>
              </a:rPr>
              <a:t>peinture</a:t>
            </a:r>
            <a:r>
              <a:rPr lang="en-US" dirty="0" smtClean="0">
                <a:latin typeface="Aller"/>
                <a:cs typeface="Aller"/>
              </a:rPr>
              <a:t> </a:t>
            </a:r>
          </a:p>
          <a:p>
            <a:r>
              <a:rPr lang="en-US" dirty="0" err="1" smtClean="0">
                <a:latin typeface="Aller"/>
                <a:cs typeface="Aller"/>
              </a:rPr>
              <a:t>Directeur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général</a:t>
            </a:r>
            <a:r>
              <a:rPr lang="en-US" dirty="0" smtClean="0">
                <a:latin typeface="Aller"/>
                <a:cs typeface="Aller"/>
              </a:rPr>
              <a:t> : Claude </a:t>
            </a:r>
            <a:r>
              <a:rPr lang="en-US" dirty="0" err="1" smtClean="0">
                <a:latin typeface="Aller"/>
                <a:cs typeface="Aller"/>
              </a:rPr>
              <a:t>Beaulac</a:t>
            </a:r>
            <a:endParaRPr lang="en-US" dirty="0">
              <a:latin typeface="Aller"/>
              <a:cs typeface="Aller"/>
            </a:endParaRPr>
          </a:p>
        </p:txBody>
      </p:sp>
      <p:pic>
        <p:nvPicPr>
          <p:cNvPr id="16" name="Picture 15" descr="AAEAAQAAAAAAAAQ0AAAAJDY0ZDRlZjY5LWNmYmItNDM1Ni04NGY5LWM5NTQwOWQ2YzJkZ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9" y="225779"/>
            <a:ext cx="2804345" cy="8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8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46" y="930667"/>
            <a:ext cx="2400170" cy="237193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077307953"/>
              </p:ext>
            </p:extLst>
          </p:nvPr>
        </p:nvGraphicFramePr>
        <p:xfrm>
          <a:off x="1746146" y="279989"/>
          <a:ext cx="5919259" cy="394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7377" y="4120444"/>
            <a:ext cx="8108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ller"/>
                <a:cs typeface="Aller"/>
              </a:rPr>
              <a:t>Fondation</a:t>
            </a:r>
            <a:r>
              <a:rPr lang="en-US" dirty="0" smtClean="0">
                <a:latin typeface="Aller"/>
                <a:cs typeface="Aller"/>
              </a:rPr>
              <a:t> : 1999</a:t>
            </a:r>
          </a:p>
          <a:p>
            <a:r>
              <a:rPr lang="en-US" dirty="0" err="1" smtClean="0">
                <a:latin typeface="Aller"/>
                <a:cs typeface="Aller"/>
              </a:rPr>
              <a:t>Siège</a:t>
            </a:r>
            <a:r>
              <a:rPr lang="en-US" dirty="0" smtClean="0">
                <a:latin typeface="Aller"/>
                <a:cs typeface="Aller"/>
              </a:rPr>
              <a:t> social : Ajax, Ontario </a:t>
            </a:r>
          </a:p>
          <a:p>
            <a:r>
              <a:rPr lang="en-US" dirty="0" err="1" smtClean="0">
                <a:latin typeface="Aller"/>
                <a:cs typeface="Aller"/>
              </a:rPr>
              <a:t>Directeur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général</a:t>
            </a:r>
            <a:r>
              <a:rPr lang="en-US" dirty="0" smtClean="0">
                <a:latin typeface="Aller"/>
                <a:cs typeface="Aller"/>
              </a:rPr>
              <a:t> : Mike Daniels</a:t>
            </a:r>
            <a:endParaRPr lang="en-US" dirty="0">
              <a:latin typeface="Aller"/>
              <a:cs typeface="Aller"/>
            </a:endParaRPr>
          </a:p>
        </p:txBody>
      </p:sp>
      <p:pic>
        <p:nvPicPr>
          <p:cNvPr id="2" name="Picture 1" descr="SpancanLogo-hea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2" y="279989"/>
            <a:ext cx="2325812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2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Aller"/>
                <a:cs typeface="Aller"/>
              </a:rPr>
              <a:t>Autres</a:t>
            </a:r>
            <a:r>
              <a:rPr lang="en-US" sz="1800" b="1" dirty="0" smtClean="0">
                <a:solidFill>
                  <a:srgbClr val="000000"/>
                </a:solidFill>
                <a:latin typeface="Aller"/>
                <a:cs typeface="Aller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ller"/>
                <a:cs typeface="Aller"/>
              </a:rPr>
              <a:t>groupements</a:t>
            </a:r>
            <a:r>
              <a:rPr lang="en-US" sz="1800" b="1" dirty="0" smtClean="0">
                <a:solidFill>
                  <a:srgbClr val="000000"/>
                </a:solidFill>
                <a:latin typeface="Aller"/>
                <a:cs typeface="Aller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ller"/>
                <a:cs typeface="Aller"/>
              </a:rPr>
              <a:t>canadiens</a:t>
            </a:r>
            <a:endParaRPr lang="en-US" sz="1800" b="1" dirty="0">
              <a:solidFill>
                <a:srgbClr val="000000"/>
              </a:solidFill>
              <a:latin typeface="Aller"/>
              <a:cs typeface="Aller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571606620"/>
              </p:ext>
            </p:extLst>
          </p:nvPr>
        </p:nvGraphicFramePr>
        <p:xfrm>
          <a:off x="1011219" y="806823"/>
          <a:ext cx="7498080" cy="526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72" y="2637886"/>
            <a:ext cx="1153416" cy="392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46" y="930667"/>
            <a:ext cx="2400170" cy="237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40" y="786624"/>
            <a:ext cx="1577592" cy="451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88" y="4477733"/>
            <a:ext cx="1639204" cy="472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40" y="4477733"/>
            <a:ext cx="1693180" cy="60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08" y="2637887"/>
            <a:ext cx="1113028" cy="5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58631191"/>
              </p:ext>
            </p:extLst>
          </p:nvPr>
        </p:nvGraphicFramePr>
        <p:xfrm>
          <a:off x="445056" y="240406"/>
          <a:ext cx="8026836" cy="429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11569" y="4539727"/>
            <a:ext cx="8767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Aller"/>
                <a:cs typeface="Aller"/>
              </a:rPr>
              <a:t>Fondation : 1967</a:t>
            </a:r>
            <a:r>
              <a:rPr lang="fr-FR" dirty="0">
                <a:latin typeface="Aller"/>
                <a:cs typeface="Aller"/>
              </a:rPr>
              <a:t> </a:t>
            </a:r>
            <a:endParaRPr lang="fr-FR" dirty="0" smtClean="0">
              <a:latin typeface="Aller"/>
              <a:cs typeface="Aller"/>
            </a:endParaRP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Aller"/>
                <a:cs typeface="Aller"/>
              </a:rPr>
              <a:t>Siège social : Boucherville sur la Rive-Sud de Montréal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Aller"/>
                <a:cs typeface="Aller"/>
              </a:rPr>
              <a:t>Bannières: BMR (Extra, Express, Expert), </a:t>
            </a:r>
            <a:r>
              <a:rPr lang="fr-FR" dirty="0" err="1" smtClean="0">
                <a:latin typeface="Aller"/>
                <a:cs typeface="Aller"/>
              </a:rPr>
              <a:t>Agrizone</a:t>
            </a:r>
            <a:r>
              <a:rPr lang="fr-FR" dirty="0" smtClean="0">
                <a:latin typeface="Aller"/>
                <a:cs typeface="Aller"/>
              </a:rPr>
              <a:t>, Potvin &amp; Bouchard </a:t>
            </a:r>
            <a:r>
              <a:rPr lang="fr-FR" dirty="0">
                <a:latin typeface="Aller"/>
                <a:cs typeface="Aller"/>
              </a:rPr>
              <a:t>a</a:t>
            </a:r>
            <a:r>
              <a:rPr lang="fr-FR" dirty="0" smtClean="0">
                <a:latin typeface="Aller"/>
                <a:cs typeface="Aller"/>
              </a:rPr>
              <a:t>u Québec, en Ontario, dans les Maritimes et aux </a:t>
            </a:r>
            <a:r>
              <a:rPr lang="fr-CA" dirty="0" smtClean="0">
                <a:latin typeface="Aller"/>
                <a:cs typeface="Aller"/>
              </a:rPr>
              <a:t>îles Saint-Pierre et Miquelon</a:t>
            </a:r>
            <a:endParaRPr lang="fr-FR" dirty="0" smtClean="0">
              <a:latin typeface="Aller"/>
              <a:cs typeface="Aller"/>
            </a:endParaRP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Aller"/>
                <a:cs typeface="Aller"/>
              </a:rPr>
              <a:t>Chef de la direction : Pascal Houle</a:t>
            </a:r>
            <a:endParaRPr lang="fr-FR" dirty="0">
              <a:latin typeface="Aller"/>
              <a:cs typeface="All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0" y="435414"/>
            <a:ext cx="1493522" cy="14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11569" y="4356847"/>
            <a:ext cx="8767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ller"/>
                <a:cs typeface="Aller"/>
              </a:rPr>
              <a:t>Fondation</a:t>
            </a:r>
            <a:r>
              <a:rPr lang="en-US" dirty="0" smtClean="0">
                <a:solidFill>
                  <a:srgbClr val="000000"/>
                </a:solidFill>
                <a:latin typeface="Aller"/>
                <a:cs typeface="Aller"/>
              </a:rPr>
              <a:t> : 1946 </a:t>
            </a:r>
            <a:r>
              <a:rPr lang="en-US" dirty="0" err="1">
                <a:solidFill>
                  <a:srgbClr val="000000"/>
                </a:solidFill>
                <a:latin typeface="Aller"/>
                <a:cs typeface="Aller"/>
              </a:rPr>
              <a:t>à</a:t>
            </a:r>
            <a:r>
              <a:rPr lang="en-US" dirty="0">
                <a:solidFill>
                  <a:srgbClr val="000000"/>
                </a:solidFill>
                <a:latin typeface="Aller"/>
                <a:cs typeface="All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ller"/>
                <a:cs typeface="Aller"/>
              </a:rPr>
              <a:t>Morresville</a:t>
            </a:r>
            <a:r>
              <a:rPr lang="en-US" dirty="0">
                <a:solidFill>
                  <a:srgbClr val="000000"/>
                </a:solidFill>
                <a:latin typeface="Aller"/>
                <a:cs typeface="Aller"/>
              </a:rPr>
              <a:t> en Caroline du Nord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ller"/>
                <a:cs typeface="Aller"/>
              </a:rPr>
              <a:t>Premiers </a:t>
            </a:r>
            <a:r>
              <a:rPr lang="en-US" dirty="0" err="1">
                <a:solidFill>
                  <a:srgbClr val="000000"/>
                </a:solidFill>
                <a:latin typeface="Aller"/>
                <a:cs typeface="Aller"/>
              </a:rPr>
              <a:t>magasins</a:t>
            </a:r>
            <a:r>
              <a:rPr lang="en-US" dirty="0">
                <a:solidFill>
                  <a:srgbClr val="000000"/>
                </a:solidFill>
                <a:latin typeface="Aller"/>
                <a:cs typeface="Aller"/>
              </a:rPr>
              <a:t> au Canada :</a:t>
            </a:r>
            <a:r>
              <a:rPr lang="en-US" dirty="0" smtClean="0">
                <a:solidFill>
                  <a:srgbClr val="000000"/>
                </a:solidFill>
                <a:latin typeface="Aller"/>
                <a:cs typeface="Aller"/>
              </a:rPr>
              <a:t> </a:t>
            </a:r>
            <a:r>
              <a:rPr lang="en-US" dirty="0">
                <a:solidFill>
                  <a:srgbClr val="000000"/>
                </a:solidFill>
                <a:latin typeface="Aller"/>
                <a:cs typeface="Aller"/>
              </a:rPr>
              <a:t>2007</a:t>
            </a:r>
          </a:p>
          <a:p>
            <a:pPr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Aller"/>
                <a:cs typeface="Aller"/>
              </a:rPr>
              <a:t>Siège</a:t>
            </a:r>
            <a:r>
              <a:rPr lang="en-US" dirty="0">
                <a:solidFill>
                  <a:srgbClr val="000000"/>
                </a:solidFill>
                <a:latin typeface="Aller"/>
                <a:cs typeface="Aller"/>
              </a:rPr>
              <a:t> social de Lowe’s Canada : Boucherville </a:t>
            </a:r>
            <a:r>
              <a:rPr lang="en-US" dirty="0" err="1">
                <a:solidFill>
                  <a:srgbClr val="000000"/>
                </a:solidFill>
                <a:latin typeface="Aller"/>
                <a:cs typeface="Aller"/>
              </a:rPr>
              <a:t>sur</a:t>
            </a:r>
            <a:r>
              <a:rPr lang="en-US" dirty="0">
                <a:solidFill>
                  <a:srgbClr val="000000"/>
                </a:solidFill>
                <a:latin typeface="Aller"/>
                <a:cs typeface="Aller"/>
              </a:rPr>
              <a:t> la Rive-</a:t>
            </a:r>
            <a:r>
              <a:rPr lang="en-US" dirty="0" err="1">
                <a:solidFill>
                  <a:srgbClr val="000000"/>
                </a:solidFill>
                <a:latin typeface="Aller"/>
                <a:cs typeface="Aller"/>
              </a:rPr>
              <a:t>Sud</a:t>
            </a:r>
            <a:r>
              <a:rPr lang="en-US" dirty="0">
                <a:solidFill>
                  <a:srgbClr val="000000"/>
                </a:solidFill>
                <a:latin typeface="Aller"/>
                <a:cs typeface="Aller"/>
              </a:rPr>
              <a:t> de </a:t>
            </a:r>
            <a:r>
              <a:rPr lang="en-US" dirty="0" smtClean="0">
                <a:solidFill>
                  <a:srgbClr val="000000"/>
                </a:solidFill>
                <a:latin typeface="Aller"/>
                <a:cs typeface="Aller"/>
              </a:rPr>
              <a:t>Montréal</a:t>
            </a:r>
          </a:p>
          <a:p>
            <a:pPr lvl="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ller"/>
                <a:cs typeface="Aller"/>
              </a:rPr>
              <a:t>Bannières</a:t>
            </a:r>
            <a:r>
              <a:rPr lang="en-US" dirty="0" smtClean="0">
                <a:solidFill>
                  <a:srgbClr val="000000"/>
                </a:solidFill>
                <a:latin typeface="Aller"/>
                <a:cs typeface="Aller"/>
              </a:rPr>
              <a:t> : </a:t>
            </a:r>
            <a:r>
              <a:rPr lang="fr-FR" dirty="0" err="1" smtClean="0">
                <a:latin typeface="Aller"/>
                <a:cs typeface="Aller"/>
              </a:rPr>
              <a:t>Lowe’s</a:t>
            </a:r>
            <a:r>
              <a:rPr lang="fr-FR" dirty="0">
                <a:latin typeface="Aller"/>
                <a:cs typeface="Aller"/>
              </a:rPr>
              <a:t>, RONA Grande surface, RONA Proximité, </a:t>
            </a:r>
            <a:r>
              <a:rPr lang="fr-FR" dirty="0" err="1">
                <a:latin typeface="Aller"/>
                <a:cs typeface="Aller"/>
              </a:rPr>
              <a:t>Réno</a:t>
            </a:r>
            <a:r>
              <a:rPr lang="fr-FR" dirty="0">
                <a:latin typeface="Aller"/>
                <a:cs typeface="Aller"/>
              </a:rPr>
              <a:t>-Dépôt, </a:t>
            </a:r>
            <a:r>
              <a:rPr lang="fr-FR" dirty="0" err="1">
                <a:latin typeface="Aller"/>
                <a:cs typeface="Aller"/>
              </a:rPr>
              <a:t>Contractor</a:t>
            </a:r>
            <a:r>
              <a:rPr lang="fr-FR" dirty="0">
                <a:latin typeface="Aller"/>
                <a:cs typeface="Aller"/>
              </a:rPr>
              <a:t> First, </a:t>
            </a:r>
            <a:r>
              <a:rPr lang="fr-FR" dirty="0" err="1">
                <a:latin typeface="Aller"/>
                <a:cs typeface="Aller"/>
              </a:rPr>
              <a:t>Dick’s</a:t>
            </a:r>
            <a:r>
              <a:rPr lang="fr-FR" dirty="0">
                <a:latin typeface="Aller"/>
                <a:cs typeface="Aller"/>
              </a:rPr>
              <a:t>, Marcil et </a:t>
            </a:r>
            <a:r>
              <a:rPr lang="fr-FR" dirty="0" smtClean="0">
                <a:latin typeface="Aller"/>
                <a:cs typeface="Aller"/>
              </a:rPr>
              <a:t>Ace</a:t>
            </a:r>
            <a:endParaRPr lang="en-US" dirty="0">
              <a:solidFill>
                <a:srgbClr val="000000"/>
              </a:solidFill>
              <a:latin typeface="Aller"/>
              <a:cs typeface="Aller"/>
            </a:endParaRPr>
          </a:p>
          <a:p>
            <a:pPr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Aller"/>
                <a:cs typeface="Aller"/>
              </a:rPr>
              <a:t>Président</a:t>
            </a:r>
            <a:r>
              <a:rPr lang="en-US" dirty="0">
                <a:solidFill>
                  <a:srgbClr val="000000"/>
                </a:solidFill>
                <a:latin typeface="Aller"/>
                <a:cs typeface="Aller"/>
              </a:rPr>
              <a:t> : Sylvain </a:t>
            </a:r>
            <a:r>
              <a:rPr lang="en-US" dirty="0" err="1">
                <a:solidFill>
                  <a:srgbClr val="000000"/>
                </a:solidFill>
                <a:latin typeface="Aller"/>
                <a:cs typeface="Aller"/>
              </a:rPr>
              <a:t>Prud’homme</a:t>
            </a:r>
            <a:r>
              <a:rPr lang="en-US" dirty="0">
                <a:solidFill>
                  <a:srgbClr val="000000"/>
                </a:solidFill>
                <a:latin typeface="Aller"/>
                <a:cs typeface="Aller"/>
              </a:rPr>
              <a:t> (Canada), Robert A. </a:t>
            </a:r>
            <a:r>
              <a:rPr lang="en-US" dirty="0" err="1">
                <a:solidFill>
                  <a:srgbClr val="000000"/>
                </a:solidFill>
                <a:latin typeface="Aller"/>
                <a:cs typeface="Aller"/>
              </a:rPr>
              <a:t>Niblock</a:t>
            </a:r>
            <a:r>
              <a:rPr lang="en-US" dirty="0">
                <a:solidFill>
                  <a:srgbClr val="000000"/>
                </a:solidFill>
                <a:latin typeface="Aller"/>
                <a:cs typeface="Aller"/>
              </a:rPr>
              <a:t> (ÉU)</a:t>
            </a:r>
          </a:p>
          <a:p>
            <a:pPr marL="285750" indent="-285750">
              <a:buFont typeface="Arial"/>
              <a:buChar char="•"/>
            </a:pPr>
            <a:endParaRPr lang="fr-FR" dirty="0">
              <a:latin typeface="Aller"/>
              <a:cs typeface="All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94"/>
            <a:ext cx="2501040" cy="133148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79856138"/>
              </p:ext>
            </p:extLst>
          </p:nvPr>
        </p:nvGraphicFramePr>
        <p:xfrm>
          <a:off x="0" y="24883"/>
          <a:ext cx="8627633" cy="4439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78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497" y="4672210"/>
            <a:ext cx="85524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Aller"/>
                <a:cs typeface="Aller"/>
              </a:rPr>
              <a:t>Fondation : 1964 </a:t>
            </a:r>
          </a:p>
          <a:p>
            <a:pPr marL="285750" indent="-285750">
              <a:buFont typeface="Arial"/>
              <a:buChar char="•"/>
            </a:pPr>
            <a:r>
              <a:rPr lang="fr-CA" dirty="0">
                <a:latin typeface="Aller"/>
                <a:cs typeface="Aller"/>
              </a:rPr>
              <a:t>Siège social : St. Jacobs en Ontario </a:t>
            </a:r>
            <a:r>
              <a:rPr lang="fr-CA" dirty="0" smtClean="0">
                <a:latin typeface="Aller"/>
                <a:cs typeface="Aller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>
                <a:latin typeface="Aller"/>
                <a:cs typeface="Aller"/>
              </a:rPr>
              <a:t>Bannières</a:t>
            </a:r>
            <a:r>
              <a:rPr lang="fr-CA" dirty="0">
                <a:latin typeface="Aller"/>
                <a:cs typeface="Aller"/>
              </a:rPr>
              <a:t> : Quincaillerie Home Hardware, Centre de Rénovation Home Hardware, Centre de Rénovation Home et Home </a:t>
            </a:r>
            <a:r>
              <a:rPr lang="fr-CA" dirty="0" err="1" smtClean="0">
                <a:latin typeface="Aller"/>
                <a:cs typeface="Aller"/>
              </a:rPr>
              <a:t>Furniture</a:t>
            </a:r>
            <a:endParaRPr lang="fr-FR" dirty="0" smtClean="0">
              <a:latin typeface="Aller"/>
              <a:cs typeface="Aller"/>
            </a:endParaRPr>
          </a:p>
          <a:p>
            <a:pPr marL="285750" indent="-285750">
              <a:buFont typeface="Arial"/>
              <a:buChar char="•"/>
            </a:pPr>
            <a:r>
              <a:rPr lang="fr-CA" dirty="0" smtClean="0">
                <a:latin typeface="Aller"/>
                <a:cs typeface="Aller"/>
              </a:rPr>
              <a:t>Chef de </a:t>
            </a:r>
            <a:r>
              <a:rPr lang="fr-CA" dirty="0">
                <a:latin typeface="Aller"/>
                <a:cs typeface="Aller"/>
              </a:rPr>
              <a:t>la </a:t>
            </a:r>
            <a:r>
              <a:rPr lang="fr-CA" dirty="0" smtClean="0">
                <a:latin typeface="Aller"/>
                <a:cs typeface="Aller"/>
              </a:rPr>
              <a:t>direction : Terry Davis</a:t>
            </a:r>
            <a:endParaRPr lang="fr-CA" dirty="0">
              <a:latin typeface="Aller"/>
              <a:cs typeface="Aller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24720628"/>
              </p:ext>
            </p:extLst>
          </p:nvPr>
        </p:nvGraphicFramePr>
        <p:xfrm>
          <a:off x="611505" y="272572"/>
          <a:ext cx="7616413" cy="411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" y="272572"/>
            <a:ext cx="201168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44500" y="4678437"/>
            <a:ext cx="4270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Aller"/>
                <a:cs typeface="Aller"/>
              </a:rPr>
              <a:t>Fondation : 1963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Aller"/>
                <a:cs typeface="Aller"/>
              </a:rPr>
              <a:t>Siège social : Mississauga en Ontario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Aller"/>
                <a:cs typeface="Aller"/>
              </a:rPr>
              <a:t>Président : Ken Jenkins</a:t>
            </a:r>
            <a:endParaRPr lang="fr-FR" dirty="0">
              <a:latin typeface="Aller"/>
              <a:cs typeface="Aller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1155386"/>
              </p:ext>
            </p:extLst>
          </p:nvPr>
        </p:nvGraphicFramePr>
        <p:xfrm>
          <a:off x="1146328" y="366503"/>
          <a:ext cx="7007969" cy="428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0" y="383988"/>
            <a:ext cx="2361104" cy="8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94169" y="4348363"/>
            <a:ext cx="779032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Fondation : 1967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Siège </a:t>
            </a:r>
            <a:r>
              <a:rPr lang="fr-FR" dirty="0">
                <a:solidFill>
                  <a:srgbClr val="000000"/>
                </a:solidFill>
                <a:latin typeface="Aller"/>
                <a:cs typeface="Aller"/>
              </a:rPr>
              <a:t>social </a:t>
            </a: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: </a:t>
            </a:r>
            <a:r>
              <a:rPr lang="fr-FR" dirty="0">
                <a:solidFill>
                  <a:srgbClr val="000000"/>
                </a:solidFill>
                <a:latin typeface="Aller"/>
                <a:cs typeface="Aller"/>
              </a:rPr>
              <a:t>Calgary en Alberta</a:t>
            </a:r>
            <a:endParaRPr lang="fr-CA" dirty="0">
              <a:solidFill>
                <a:srgbClr val="000000"/>
              </a:solidFill>
              <a:latin typeface="Aller"/>
              <a:cs typeface="Aller"/>
            </a:endParaRPr>
          </a:p>
          <a:p>
            <a:pPr marL="285750" indent="-285750">
              <a:buFont typeface="Arial"/>
              <a:buChar char="•"/>
            </a:pPr>
            <a:r>
              <a:rPr lang="fr-CA" dirty="0" smtClean="0">
                <a:solidFill>
                  <a:srgbClr val="000000"/>
                </a:solidFill>
                <a:latin typeface="Aller"/>
                <a:cs typeface="Aller"/>
              </a:rPr>
              <a:t>Président : Bernie Owens</a:t>
            </a:r>
            <a:endParaRPr lang="fr-CA" dirty="0">
              <a:solidFill>
                <a:srgbClr val="000000"/>
              </a:solidFill>
              <a:latin typeface="Aller"/>
              <a:cs typeface="Aller"/>
            </a:endParaRPr>
          </a:p>
          <a:p>
            <a:r>
              <a:rPr lang="fr-CA" dirty="0">
                <a:solidFill>
                  <a:srgbClr val="000000"/>
                </a:solidFill>
                <a:latin typeface="Aller"/>
                <a:cs typeface="Aller"/>
              </a:rPr>
              <a:t> </a:t>
            </a:r>
            <a:endParaRPr lang="fr-FR" dirty="0" smtClean="0">
              <a:solidFill>
                <a:srgbClr val="000000"/>
              </a:solidFill>
              <a:latin typeface="Aller"/>
              <a:cs typeface="Aller"/>
            </a:endParaRPr>
          </a:p>
          <a:p>
            <a:r>
              <a:rPr lang="fr-FR" i="1" dirty="0" smtClean="0">
                <a:solidFill>
                  <a:srgbClr val="000000"/>
                </a:solidFill>
                <a:latin typeface="Aller"/>
                <a:cs typeface="Aller"/>
              </a:rPr>
              <a:t>*</a:t>
            </a:r>
            <a:r>
              <a:rPr lang="fr-FR" i="1" dirty="0">
                <a:solidFill>
                  <a:srgbClr val="000000"/>
                </a:solidFill>
                <a:latin typeface="Aller"/>
                <a:cs typeface="Aller"/>
              </a:rPr>
              <a:t>Ceci est une estimation. TIMBER MART ne souhaite pas dévoiler ses chiffres</a:t>
            </a:r>
            <a:r>
              <a:rPr lang="fr-FR" i="1" dirty="0"/>
              <a:t>.</a:t>
            </a:r>
            <a:endParaRPr lang="fr-CA" i="1" dirty="0"/>
          </a:p>
          <a:p>
            <a:endParaRPr lang="fr-FR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8236719"/>
              </p:ext>
            </p:extLst>
          </p:nvPr>
        </p:nvGraphicFramePr>
        <p:xfrm>
          <a:off x="1060266" y="323624"/>
          <a:ext cx="6599179" cy="413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4" y="253252"/>
            <a:ext cx="1691062" cy="168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15684" y="4778191"/>
            <a:ext cx="8484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Aller"/>
                <a:cs typeface="Aller"/>
              </a:rPr>
              <a:t>Fondation : 1994 </a:t>
            </a:r>
            <a:r>
              <a:rPr lang="fr-FR" dirty="0">
                <a:latin typeface="Aller"/>
                <a:cs typeface="Aller"/>
              </a:rPr>
              <a:t>avec l’acquisition par The Home </a:t>
            </a:r>
            <a:r>
              <a:rPr lang="fr-FR" dirty="0" err="1">
                <a:latin typeface="Aller"/>
                <a:cs typeface="Aller"/>
              </a:rPr>
              <a:t>Depot</a:t>
            </a:r>
            <a:r>
              <a:rPr lang="fr-FR" dirty="0">
                <a:latin typeface="Aller"/>
                <a:cs typeface="Aller"/>
              </a:rPr>
              <a:t> de 5 magasins </a:t>
            </a:r>
            <a:r>
              <a:rPr lang="fr-FR" dirty="0" err="1">
                <a:latin typeface="Aller"/>
                <a:cs typeface="Aller"/>
              </a:rPr>
              <a:t>Aikenhead’s</a:t>
            </a:r>
            <a:r>
              <a:rPr lang="fr-FR" dirty="0">
                <a:latin typeface="Aller"/>
                <a:cs typeface="Aller"/>
              </a:rPr>
              <a:t> Home </a:t>
            </a:r>
            <a:r>
              <a:rPr lang="fr-FR" dirty="0" err="1">
                <a:latin typeface="Aller"/>
                <a:cs typeface="Aller"/>
              </a:rPr>
              <a:t>Improvement</a:t>
            </a:r>
            <a:r>
              <a:rPr lang="fr-FR" dirty="0">
                <a:latin typeface="Aller"/>
                <a:cs typeface="Aller"/>
              </a:rPr>
              <a:t> </a:t>
            </a:r>
            <a:r>
              <a:rPr lang="fr-FR" dirty="0" err="1">
                <a:latin typeface="Aller"/>
                <a:cs typeface="Aller"/>
              </a:rPr>
              <a:t>Warehouse</a:t>
            </a:r>
            <a:r>
              <a:rPr lang="fr-FR" dirty="0">
                <a:latin typeface="Aller"/>
                <a:cs typeface="Aller"/>
              </a:rPr>
              <a:t> (propriété de Molson à l’époque</a:t>
            </a:r>
            <a:r>
              <a:rPr lang="fr-FR" dirty="0" smtClean="0">
                <a:latin typeface="Aller"/>
                <a:cs typeface="Aller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Aller"/>
                <a:cs typeface="Aller"/>
              </a:rPr>
              <a:t>Siège </a:t>
            </a:r>
            <a:r>
              <a:rPr lang="fr-FR" dirty="0" smtClean="0">
                <a:latin typeface="Aller"/>
                <a:cs typeface="Aller"/>
              </a:rPr>
              <a:t>social Home </a:t>
            </a:r>
            <a:r>
              <a:rPr lang="fr-FR" dirty="0" err="1" smtClean="0">
                <a:latin typeface="Aller"/>
                <a:cs typeface="Aller"/>
              </a:rPr>
              <a:t>Depot</a:t>
            </a:r>
            <a:r>
              <a:rPr lang="fr-FR" dirty="0" smtClean="0">
                <a:latin typeface="Aller"/>
                <a:cs typeface="Aller"/>
              </a:rPr>
              <a:t> Canada : </a:t>
            </a:r>
            <a:r>
              <a:rPr lang="fr-FR" dirty="0" err="1" smtClean="0">
                <a:latin typeface="Aller"/>
                <a:cs typeface="Aller"/>
              </a:rPr>
              <a:t>North</a:t>
            </a:r>
            <a:r>
              <a:rPr lang="fr-FR" dirty="0" smtClean="0">
                <a:latin typeface="Aller"/>
                <a:cs typeface="Aller"/>
              </a:rPr>
              <a:t> </a:t>
            </a:r>
            <a:r>
              <a:rPr lang="fr-FR" dirty="0">
                <a:latin typeface="Aller"/>
                <a:cs typeface="Aller"/>
              </a:rPr>
              <a:t>York en Ontario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Aller"/>
                <a:cs typeface="Aller"/>
              </a:rPr>
              <a:t>Président : Jeff </a:t>
            </a:r>
            <a:r>
              <a:rPr lang="fr-FR" dirty="0" err="1">
                <a:latin typeface="Aller"/>
                <a:cs typeface="Aller"/>
              </a:rPr>
              <a:t>Kinnaird</a:t>
            </a:r>
            <a:r>
              <a:rPr lang="fr-FR" dirty="0">
                <a:latin typeface="Aller"/>
                <a:cs typeface="Aller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fr-FR" dirty="0">
              <a:latin typeface="Aller"/>
              <a:cs typeface="Aller"/>
            </a:endParaRPr>
          </a:p>
          <a:p>
            <a:endParaRPr lang="fr-FR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87173562"/>
              </p:ext>
            </p:extLst>
          </p:nvPr>
        </p:nvGraphicFramePr>
        <p:xfrm>
          <a:off x="167380" y="312865"/>
          <a:ext cx="8503283" cy="42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2" y="400723"/>
            <a:ext cx="1159136" cy="11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5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57954" y="4355537"/>
            <a:ext cx="7989888" cy="1743652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Fondation : officielle en </a:t>
            </a:r>
            <a:r>
              <a:rPr lang="fr-FR" dirty="0">
                <a:solidFill>
                  <a:srgbClr val="000000"/>
                </a:solidFill>
                <a:latin typeface="Aller"/>
                <a:cs typeface="Aller"/>
              </a:rPr>
              <a:t>1981, la </a:t>
            </a: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chaîne est </a:t>
            </a:r>
            <a:r>
              <a:rPr lang="fr-FR" dirty="0">
                <a:solidFill>
                  <a:srgbClr val="000000"/>
                </a:solidFill>
                <a:latin typeface="Aller"/>
                <a:cs typeface="Aller"/>
              </a:rPr>
              <a:t>le fruit de la fusion de deux </a:t>
            </a: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entreprises nées </a:t>
            </a:r>
            <a:r>
              <a:rPr lang="fr-FR" dirty="0">
                <a:solidFill>
                  <a:srgbClr val="000000"/>
                </a:solidFill>
                <a:latin typeface="Aller"/>
                <a:cs typeface="Aller"/>
              </a:rPr>
              <a:t>dans les années 1870</a:t>
            </a: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, celles </a:t>
            </a:r>
            <a:r>
              <a:rPr lang="fr-FR" dirty="0">
                <a:solidFill>
                  <a:srgbClr val="000000"/>
                </a:solidFill>
                <a:latin typeface="Aller"/>
                <a:cs typeface="Aller"/>
              </a:rPr>
              <a:t>de Jos Grenier et Louis </a:t>
            </a:r>
            <a:r>
              <a:rPr lang="fr-FR" dirty="0" err="1">
                <a:solidFill>
                  <a:srgbClr val="000000"/>
                </a:solidFill>
                <a:latin typeface="Aller"/>
                <a:cs typeface="Aller"/>
              </a:rPr>
              <a:t>Canac</a:t>
            </a:r>
            <a:r>
              <a:rPr lang="fr-FR" dirty="0">
                <a:solidFill>
                  <a:srgbClr val="000000"/>
                </a:solidFill>
                <a:latin typeface="Aller"/>
                <a:cs typeface="Aller"/>
              </a:rPr>
              <a:t>-Marquis</a:t>
            </a:r>
          </a:p>
          <a:p>
            <a:pPr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Siège </a:t>
            </a:r>
            <a:r>
              <a:rPr lang="fr-FR" dirty="0">
                <a:solidFill>
                  <a:srgbClr val="000000"/>
                </a:solidFill>
                <a:latin typeface="Aller"/>
                <a:cs typeface="Aller"/>
              </a:rPr>
              <a:t>social :</a:t>
            </a: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 </a:t>
            </a:r>
            <a:r>
              <a:rPr lang="fr-FR" dirty="0">
                <a:solidFill>
                  <a:srgbClr val="000000"/>
                </a:solidFill>
                <a:latin typeface="Aller"/>
                <a:cs typeface="Aller"/>
              </a:rPr>
              <a:t>L’Ancienne-Lorette</a:t>
            </a:r>
          </a:p>
          <a:p>
            <a:pPr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Président : Jean Laberge</a:t>
            </a:r>
            <a:endParaRPr lang="en-US" dirty="0">
              <a:solidFill>
                <a:srgbClr val="000000"/>
              </a:solidFill>
              <a:latin typeface="Aller"/>
              <a:cs typeface="Aller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29733122"/>
              </p:ext>
            </p:extLst>
          </p:nvPr>
        </p:nvGraphicFramePr>
        <p:xfrm>
          <a:off x="1522845" y="100450"/>
          <a:ext cx="5919259" cy="394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9" y="428961"/>
            <a:ext cx="1639597" cy="8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57954" y="4355537"/>
            <a:ext cx="7989888" cy="1743652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Fondation : </a:t>
            </a: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1960</a:t>
            </a:r>
          </a:p>
          <a:p>
            <a:pPr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Siège </a:t>
            </a:r>
            <a:r>
              <a:rPr lang="fr-FR" dirty="0">
                <a:solidFill>
                  <a:srgbClr val="000000"/>
                </a:solidFill>
                <a:latin typeface="Aller"/>
                <a:cs typeface="Aller"/>
              </a:rPr>
              <a:t>social :</a:t>
            </a: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Saint-Paul-de-Joliette</a:t>
            </a:r>
            <a:endParaRPr lang="fr-FR" dirty="0">
              <a:solidFill>
                <a:srgbClr val="000000"/>
              </a:solidFill>
              <a:latin typeface="Aller"/>
              <a:cs typeface="Aller"/>
            </a:endParaRPr>
          </a:p>
          <a:p>
            <a:pPr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Président : </a:t>
            </a:r>
            <a:r>
              <a:rPr lang="fr-FR" dirty="0" smtClean="0">
                <a:solidFill>
                  <a:srgbClr val="000000"/>
                </a:solidFill>
                <a:latin typeface="Aller"/>
                <a:cs typeface="Aller"/>
              </a:rPr>
              <a:t>Denis Morin</a:t>
            </a:r>
            <a:endParaRPr lang="en-US" dirty="0">
              <a:solidFill>
                <a:srgbClr val="000000"/>
              </a:solidFill>
              <a:latin typeface="Aller"/>
              <a:cs typeface="Aller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83176872"/>
              </p:ext>
            </p:extLst>
          </p:nvPr>
        </p:nvGraphicFramePr>
        <p:xfrm>
          <a:off x="1522845" y="100450"/>
          <a:ext cx="5919259" cy="394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Patrick-Mori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" y="562372"/>
            <a:ext cx="3644740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6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652</Words>
  <Application>Microsoft Macintosh PowerPoint</Application>
  <PresentationFormat>Custom</PresentationFormat>
  <Paragraphs>122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Plus récent   portrait de   famille*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Autres groupements canadiens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DuoEG</dc:creator>
  <cp:keywords/>
  <dc:description/>
  <cp:lastModifiedBy>Drake Vega</cp:lastModifiedBy>
  <cp:revision>176</cp:revision>
  <cp:lastPrinted>2017-04-06T18:55:09Z</cp:lastPrinted>
  <dcterms:created xsi:type="dcterms:W3CDTF">2017-03-29T13:39:00Z</dcterms:created>
  <dcterms:modified xsi:type="dcterms:W3CDTF">2017-04-20T17:48:37Z</dcterms:modified>
  <cp:category/>
</cp:coreProperties>
</file>